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4FBC9-1957-4A28-A94B-DCCAA558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99B7B-BF39-42A2-8E90-2422CBD1A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D9A167-0986-4A84-9A33-B56DDC1F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AF709-B54D-4A1C-A4E6-60437577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BF82E4-E201-4E8F-A55C-DC3266F1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15ECB-CD2A-4776-ABAD-FEE9AB9A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3A6B1D-A18B-4A5B-85E7-E090A2D15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5A64E4-D37B-42DB-B263-2FBC9B3E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6DB454-72CA-42FC-B005-C6671FF4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89602-B608-4B7D-8383-81343E14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443BCF-D511-4518-AACA-E52E03FEC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6968C9-7552-4BE4-B3A9-B4EDE40BF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43C154-171F-4350-9EE6-02EE7B08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6AE675-5553-4096-B115-C0E294D1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82C09A-48EC-4243-9642-DE2CC6D8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1A0A-2A29-41F0-BFE4-E584D6F4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EDFED-3C3D-4E00-B934-26E331F4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4E4A00-6BA6-4D69-9DBA-001188D4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0C8C0B-7FE9-4DD5-8080-A1121699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C6F34B-057F-46CD-92CC-6E7FD396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4A4FA-BB15-4D64-96A5-EF8501ED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B09F84-51A0-48ED-BDF8-1A8DB397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1D8F89-9537-40B0-A0A5-EADB404C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41FF6-D3A4-47D0-A4DD-768ED322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DBD91B-C862-41A7-BC75-9C150343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16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9E96D-3184-49A6-8B36-35DB4F83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2C21F8-E31C-4084-AFDA-8DE4DA119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9970BA-A1E1-4E11-B1FA-6FDF9124B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AF1D65-C89E-4F40-ACA9-45AC012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AAEFE0-F023-45EA-A96F-1177F154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D5F147-7DF0-454B-9CB9-3628023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4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A4C3B-B073-4001-9F32-48124755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4E1DA6-10BA-4099-899C-DEEFD616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5E4AB9-7776-473E-B3B6-2ED9469D3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A03ADA-EE5B-4745-87A0-026DF8EB2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EFFDEB-A681-4B5B-80BF-71C49A0B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3CD69B8-DC4B-4990-AB5F-33119A32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3E5E6F-2FAC-4076-95D6-348F7829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A0EF0F-7B08-472D-9759-770F72AD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6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D2F8-43B5-4227-A075-8D4B256F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19779F-3F86-4BE2-B219-B66B0ECE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6E03C3-4BA9-4B94-86FC-A4B4AF51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9DD064-BF18-4280-B18F-D18A891C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1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0D074F-63C4-4009-BF57-F30326F3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FF526F-619E-45DB-99F9-A1A5604F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631D2B-9339-459D-BCF1-66C87574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51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CF42D-0939-46BF-B2B0-3E4FB0E0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D4B1C-A9A0-45F2-AC77-B93FBB18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0F264A-DF96-4592-8CA7-A9656FD2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628C23-43CB-438F-8014-D2D44EA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8D9248-22E3-4A42-8B1A-73FFF6EA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27ED4D-34E1-4029-9916-55421852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53077-BB9E-4093-AEC4-7B57E22B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E4B426-7BCE-46B5-B5C9-D695CBF32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A3F1CA-E840-4BBD-9ED6-0A39FD96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3D427D-E4E2-4953-AE89-29CA6522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5E2E8E-E3D3-4D50-AC23-66D20A5F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DC7310-9ED9-4BD8-9971-141F03D1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14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92D050"/>
            </a:gs>
            <a:gs pos="17000">
              <a:schemeClr val="bg1"/>
            </a:gs>
            <a:gs pos="61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8B6711-2C6E-4A46-B351-29AE8269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EFACF1-5639-48A5-911E-AAC73636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000537-5421-4D35-B8C9-9BAC6DB5E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A40C-3072-48BD-875E-039BBC65584F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6C362-97B4-494E-9DEE-52691E863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70812C-F953-4FAB-B32A-D8789D7D9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3691-9B2C-47C1-99F2-583412CC91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F7FC984-222C-4EC9-A53B-D21C696D4C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71" y="0"/>
            <a:ext cx="7134460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D097826-4817-4966-8A7D-0AF37760C6A5}"/>
              </a:ext>
            </a:extLst>
          </p:cNvPr>
          <p:cNvSpPr/>
          <p:nvPr/>
        </p:nvSpPr>
        <p:spPr>
          <a:xfrm>
            <a:off x="8923957" y="4497368"/>
            <a:ext cx="254473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 November – 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December 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80FDEF1-F166-4434-B831-BEF64B9801F9}"/>
              </a:ext>
            </a:extLst>
          </p:cNvPr>
          <p:cNvSpPr/>
          <p:nvPr/>
        </p:nvSpPr>
        <p:spPr>
          <a:xfrm>
            <a:off x="8286764" y="652152"/>
            <a:ext cx="38191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Visitation</a:t>
            </a:r>
            <a:r>
              <a:rPr lang="nl-NL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</a:t>
            </a:r>
          </a:p>
          <a:p>
            <a:pPr algn="ctr"/>
            <a:r>
              <a:rPr lang="nl-N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Sr. </a:t>
            </a:r>
            <a:r>
              <a:rPr lang="nl-NL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Marife</a:t>
            </a:r>
            <a:r>
              <a:rPr lang="nl-N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Mendoza </a:t>
            </a:r>
            <a:r>
              <a:rPr lang="nl-NL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r>
              <a:rPr lang="nl-N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Sr. Elly van Dijk</a:t>
            </a:r>
          </a:p>
        </p:txBody>
      </p:sp>
      <p:pic>
        <p:nvPicPr>
          <p:cNvPr id="1026" name="Picture 2" descr="Image result for gif animation plane">
            <a:extLst>
              <a:ext uri="{FF2B5EF4-FFF2-40B4-BE49-F238E27FC236}">
                <a16:creationId xmlns:a16="http://schemas.microsoft.com/office/drawing/2014/main" id="{9A991640-6FF7-4123-9F24-B0FCAC1FB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64" y="2102051"/>
            <a:ext cx="3492178" cy="21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3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183AAB7-58EE-42A2-8815-3AD434B1B6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86" y="2752904"/>
            <a:ext cx="5104384" cy="38282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BF88C2A-66C0-4252-BAD5-A50D9CB84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9696">
            <a:off x="581699" y="1086612"/>
            <a:ext cx="3694176" cy="27706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9664D2C-191E-4B3F-99CD-A3C2152E9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536" y="181356"/>
            <a:ext cx="4120896" cy="30906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0CF5823-455C-467A-980B-6B73466FF8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536" y="3585971"/>
            <a:ext cx="4120896" cy="309067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3D1904-4C62-450B-A4B9-614E7E2DBF77}"/>
              </a:ext>
            </a:extLst>
          </p:cNvPr>
          <p:cNvSpPr txBox="1"/>
          <p:nvPr/>
        </p:nvSpPr>
        <p:spPr>
          <a:xfrm>
            <a:off x="4474465" y="251961"/>
            <a:ext cx="3077902" cy="1938992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Robyn </a:t>
            </a:r>
            <a:r>
              <a:rPr lang="nl-NL" sz="2400" b="1" dirty="0" err="1"/>
              <a:t>and</a:t>
            </a:r>
            <a:r>
              <a:rPr lang="nl-NL" sz="2400" b="1" dirty="0"/>
              <a:t> Sr Elly </a:t>
            </a:r>
            <a:r>
              <a:rPr lang="nl-NL" sz="2400" b="1" dirty="0" err="1"/>
              <a:t>visited</a:t>
            </a:r>
            <a:r>
              <a:rPr lang="nl-NL" sz="2400" b="1" dirty="0"/>
              <a:t> </a:t>
            </a:r>
          </a:p>
          <a:p>
            <a:r>
              <a:rPr lang="nl-NL" sz="2400" b="1" dirty="0" err="1"/>
              <a:t>Yarra</a:t>
            </a:r>
            <a:r>
              <a:rPr lang="nl-NL" sz="2400" b="1" dirty="0"/>
              <a:t> </a:t>
            </a:r>
            <a:r>
              <a:rPr lang="nl-NL" sz="2400" b="1" dirty="0" err="1"/>
              <a:t>Theological</a:t>
            </a:r>
            <a:r>
              <a:rPr lang="nl-NL" sz="2400" b="1" dirty="0"/>
              <a:t> Union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MSC in </a:t>
            </a:r>
            <a:r>
              <a:rPr lang="nl-NL" sz="2400" b="1" dirty="0" err="1"/>
              <a:t>Cuskelly</a:t>
            </a:r>
            <a:r>
              <a:rPr lang="nl-NL" sz="2400" b="1" dirty="0"/>
              <a:t> House</a:t>
            </a:r>
          </a:p>
        </p:txBody>
      </p:sp>
    </p:spTree>
    <p:extLst>
      <p:ext uri="{BB962C8B-B14F-4D97-AF65-F5344CB8AC3E}">
        <p14:creationId xmlns:p14="http://schemas.microsoft.com/office/powerpoint/2010/main" val="148944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AE0720-FA7B-494C-9457-11F3D6C0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" y="135636"/>
            <a:ext cx="1390650" cy="1905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94A7D1-4CFA-4DF9-9415-4F88DF1C7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99" y="1644964"/>
            <a:ext cx="1390650" cy="1905000"/>
          </a:xfrm>
          <a:prstGeom prst="rect">
            <a:avLst/>
          </a:prstGeom>
        </p:spPr>
      </p:pic>
      <p:pic>
        <p:nvPicPr>
          <p:cNvPr id="3074" name="Picture 2" descr="http://www.olsh.vic.edu.au/_uploads/imglib/614-E10DE5AB/E10E3560-9EFE-A130-F62A222E5085A237.jpg">
            <a:extLst>
              <a:ext uri="{FF2B5EF4-FFF2-40B4-BE49-F238E27FC236}">
                <a16:creationId xmlns:a16="http://schemas.microsoft.com/office/drawing/2014/main" id="{A1E71C83-9C6E-4EED-8695-5CEBDA94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" y="3154292"/>
            <a:ext cx="1390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BA8F02-52C0-49B8-A12A-62F074DDE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417" y="4740604"/>
            <a:ext cx="1390650" cy="1905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711FCB2-B889-4740-943A-CF2DBFC0AA6B}"/>
              </a:ext>
            </a:extLst>
          </p:cNvPr>
          <p:cNvSpPr/>
          <p:nvPr/>
        </p:nvSpPr>
        <p:spPr>
          <a:xfrm>
            <a:off x="1655224" y="861560"/>
            <a:ext cx="4073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are Heart people who are Faith-filled</a:t>
            </a:r>
            <a:endParaRPr lang="nl-NL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AC436B3-99DA-42E9-936B-EA410F8C8F92}"/>
              </a:ext>
            </a:extLst>
          </p:cNvPr>
          <p:cNvSpPr/>
          <p:nvPr/>
        </p:nvSpPr>
        <p:spPr>
          <a:xfrm>
            <a:off x="2328862" y="2230277"/>
            <a:ext cx="501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are Heart people who Reverence Relationships</a:t>
            </a:r>
            <a:endParaRPr lang="nl-NL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DA4BC66-8672-49DF-8784-032685CECDC0}"/>
              </a:ext>
            </a:extLst>
          </p:cNvPr>
          <p:cNvSpPr/>
          <p:nvPr/>
        </p:nvSpPr>
        <p:spPr>
          <a:xfrm>
            <a:off x="1548765" y="4137695"/>
            <a:ext cx="438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are Heart people who Pursue Excellence</a:t>
            </a:r>
            <a:endParaRPr lang="nl-NL" b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886C030-124E-4371-AFE7-CAD2E14F6982}"/>
              </a:ext>
            </a:extLst>
          </p:cNvPr>
          <p:cNvSpPr/>
          <p:nvPr/>
        </p:nvSpPr>
        <p:spPr>
          <a:xfrm>
            <a:off x="2466246" y="5702649"/>
            <a:ext cx="524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are Heart people who Touch the Hearts of Others</a:t>
            </a:r>
            <a:endParaRPr lang="nl-NL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DF765D-B4C2-4564-8163-BB344C014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275" y="2644349"/>
            <a:ext cx="5338209" cy="306571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AF7EF9F-01D0-45FD-9193-25A62C22D69B}"/>
              </a:ext>
            </a:extLst>
          </p:cNvPr>
          <p:cNvSpPr txBox="1"/>
          <p:nvPr/>
        </p:nvSpPr>
        <p:spPr>
          <a:xfrm>
            <a:off x="6663447" y="444635"/>
            <a:ext cx="5220510" cy="1569660"/>
          </a:xfrm>
          <a:prstGeom prst="rect">
            <a:avLst/>
          </a:prstGeom>
          <a:ln w="3810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400" b="1" dirty="0"/>
              <a:t>Sr. </a:t>
            </a:r>
            <a:r>
              <a:rPr lang="nl-NL" sz="2400" b="1" dirty="0" err="1"/>
              <a:t>Marife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Sr. Elly </a:t>
            </a:r>
            <a:r>
              <a:rPr lang="nl-NL" sz="2400" b="1" dirty="0" err="1"/>
              <a:t>visited</a:t>
            </a:r>
            <a:endParaRPr lang="nl-NL" sz="2400" b="1" dirty="0"/>
          </a:p>
          <a:p>
            <a:r>
              <a:rPr lang="nl-NL" sz="2400" b="1" dirty="0">
                <a:solidFill>
                  <a:srgbClr val="00B0F0"/>
                </a:solidFill>
              </a:rPr>
              <a:t>Our Lady of the Sacred Heart College,</a:t>
            </a:r>
            <a:r>
              <a:rPr lang="nl-NL" sz="2400" b="1" dirty="0"/>
              <a:t> </a:t>
            </a:r>
            <a:r>
              <a:rPr lang="nl-NL" sz="2400" b="1" dirty="0">
                <a:solidFill>
                  <a:srgbClr val="00B0F0"/>
                </a:solidFill>
              </a:rPr>
              <a:t>Bentleigh. </a:t>
            </a:r>
          </a:p>
          <a:p>
            <a:pPr algn="r"/>
            <a:r>
              <a:rPr lang="nl-NL" sz="2400" b="1" dirty="0"/>
              <a:t>The </a:t>
            </a:r>
            <a:r>
              <a:rPr lang="nl-NL" sz="2400" b="1" dirty="0" err="1"/>
              <a:t>four</a:t>
            </a:r>
            <a:r>
              <a:rPr lang="nl-NL" sz="2400" b="1" dirty="0"/>
              <a:t> </a:t>
            </a:r>
            <a:r>
              <a:rPr lang="nl-NL" sz="2400" b="1" dirty="0" err="1"/>
              <a:t>pillars</a:t>
            </a:r>
            <a:r>
              <a:rPr lang="nl-NL" sz="2400" b="1" dirty="0"/>
              <a:t> of OLSH </a:t>
            </a:r>
            <a:r>
              <a:rPr lang="nl-NL" sz="2400" b="1" dirty="0" err="1"/>
              <a:t>education</a:t>
            </a:r>
            <a:r>
              <a:rPr lang="nl-NL" sz="2400" b="1" dirty="0"/>
              <a:t> are: </a:t>
            </a:r>
          </a:p>
        </p:txBody>
      </p:sp>
    </p:spTree>
    <p:extLst>
      <p:ext uri="{BB962C8B-B14F-4D97-AF65-F5344CB8AC3E}">
        <p14:creationId xmlns:p14="http://schemas.microsoft.com/office/powerpoint/2010/main" val="415993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D33EC5-9046-46F6-9ED6-F36A9BDEF1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231648"/>
            <a:ext cx="5986272" cy="44897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FD768CF-3DAE-47FA-8731-8CAAAE7F98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704" y="2157984"/>
            <a:ext cx="6266688" cy="4700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9486738-2316-4392-96E8-F255FC1FC7DB}"/>
              </a:ext>
            </a:extLst>
          </p:cNvPr>
          <p:cNvSpPr txBox="1"/>
          <p:nvPr/>
        </p:nvSpPr>
        <p:spPr>
          <a:xfrm>
            <a:off x="7156704" y="536448"/>
            <a:ext cx="4742688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The Principal, Anne O’Loughlin and two students showed us around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386047-29FE-4C7B-AD3C-8F0B2882F6D4}"/>
              </a:ext>
            </a:extLst>
          </p:cNvPr>
          <p:cNvSpPr txBox="1"/>
          <p:nvPr/>
        </p:nvSpPr>
        <p:spPr>
          <a:xfrm>
            <a:off x="379377" y="5009745"/>
            <a:ext cx="5038929" cy="120032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and</a:t>
            </a:r>
            <a:r>
              <a:rPr lang="nl-NL" sz="2400" b="1" dirty="0"/>
              <a:t> Sr. </a:t>
            </a:r>
            <a:r>
              <a:rPr lang="nl-NL" sz="2400" b="1" dirty="0" err="1"/>
              <a:t>Marife</a:t>
            </a:r>
            <a:r>
              <a:rPr lang="nl-NL" sz="2400" b="1" dirty="0"/>
              <a:t> had </a:t>
            </a:r>
            <a:r>
              <a:rPr lang="nl-NL" sz="2400" b="1" dirty="0" err="1"/>
              <a:t>an</a:t>
            </a:r>
            <a:r>
              <a:rPr lang="nl-NL" sz="2400" b="1" dirty="0"/>
              <a:t> </a:t>
            </a:r>
            <a:r>
              <a:rPr lang="nl-NL" sz="2400" b="1" dirty="0" err="1"/>
              <a:t>encouraging</a:t>
            </a:r>
            <a:r>
              <a:rPr lang="nl-NL" sz="2400" b="1" dirty="0"/>
              <a:t> word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students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teachers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4141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EE7784-9018-4858-A131-7100B7B7BE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"/>
            <a:ext cx="8981440" cy="673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0D76411-247A-4E97-A2CA-0095E5CB8B55}"/>
              </a:ext>
            </a:extLst>
          </p:cNvPr>
          <p:cNvSpPr txBox="1"/>
          <p:nvPr/>
        </p:nvSpPr>
        <p:spPr>
          <a:xfrm>
            <a:off x="9343548" y="3307083"/>
            <a:ext cx="2490021" cy="3170099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sz="2000" b="1" dirty="0"/>
          </a:p>
          <a:p>
            <a:r>
              <a:rPr lang="nl-NL" sz="2000" b="1" dirty="0" err="1"/>
              <a:t>Students</a:t>
            </a:r>
            <a:r>
              <a:rPr lang="nl-NL" sz="2000" b="1" dirty="0"/>
              <a:t> </a:t>
            </a:r>
            <a:r>
              <a:rPr lang="nl-NL" sz="2000" b="1" dirty="0" err="1"/>
              <a:t>showed</a:t>
            </a:r>
            <a:r>
              <a:rPr lang="nl-NL" sz="2000" b="1" dirty="0"/>
              <a:t> </a:t>
            </a:r>
            <a:r>
              <a:rPr lang="nl-NL" sz="2000" b="1" dirty="0" err="1"/>
              <a:t>us</a:t>
            </a:r>
            <a:r>
              <a:rPr lang="nl-NL" sz="2000" b="1" dirty="0"/>
              <a:t> </a:t>
            </a:r>
            <a:r>
              <a:rPr lang="nl-NL" sz="2000" b="1" dirty="0" err="1"/>
              <a:t>their</a:t>
            </a:r>
            <a:r>
              <a:rPr lang="nl-NL" sz="2000" b="1" dirty="0"/>
              <a:t> </a:t>
            </a:r>
            <a:r>
              <a:rPr lang="nl-NL" sz="2000" b="1" dirty="0" err="1"/>
              <a:t>photos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explain</a:t>
            </a:r>
            <a:r>
              <a:rPr lang="nl-NL" sz="2000" b="1" dirty="0"/>
              <a:t> </a:t>
            </a:r>
            <a:r>
              <a:rPr lang="nl-NL" sz="2000" b="1" dirty="0" err="1"/>
              <a:t>what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“</a:t>
            </a:r>
            <a:r>
              <a:rPr lang="nl-NL" sz="2000" b="1" dirty="0" err="1"/>
              <a:t>Issoudun</a:t>
            </a:r>
            <a:r>
              <a:rPr lang="nl-NL" sz="2000" b="1" dirty="0"/>
              <a:t> </a:t>
            </a:r>
            <a:r>
              <a:rPr lang="nl-NL" sz="2000" b="1" dirty="0" err="1"/>
              <a:t>experience</a:t>
            </a:r>
            <a:r>
              <a:rPr lang="nl-NL" sz="2000" b="1" dirty="0"/>
              <a:t>” (a </a:t>
            </a:r>
            <a:r>
              <a:rPr lang="nl-NL" sz="2000" b="1" dirty="0" err="1"/>
              <a:t>four</a:t>
            </a:r>
            <a:r>
              <a:rPr lang="nl-NL" sz="2000" b="1" dirty="0"/>
              <a:t> week </a:t>
            </a:r>
            <a:r>
              <a:rPr lang="nl-NL" sz="2000" b="1" dirty="0" err="1"/>
              <a:t>residential</a:t>
            </a:r>
            <a:r>
              <a:rPr lang="nl-NL" sz="2000" b="1" dirty="0"/>
              <a:t> </a:t>
            </a:r>
            <a:r>
              <a:rPr lang="nl-NL" sz="2000" b="1" dirty="0" err="1"/>
              <a:t>stay</a:t>
            </a:r>
            <a:r>
              <a:rPr lang="nl-NL" sz="2000" b="1" dirty="0"/>
              <a:t> in </a:t>
            </a:r>
            <a:r>
              <a:rPr lang="nl-NL" sz="2000" b="1" dirty="0" err="1"/>
              <a:t>Hartzer</a:t>
            </a:r>
            <a:r>
              <a:rPr lang="nl-NL" sz="2000" b="1" dirty="0"/>
              <a:t> Park) had </a:t>
            </a:r>
            <a:r>
              <a:rPr lang="nl-NL" sz="2000" b="1" dirty="0" err="1"/>
              <a:t>meant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them</a:t>
            </a:r>
            <a:endParaRPr lang="nl-NL" sz="2000" b="1" dirty="0"/>
          </a:p>
          <a:p>
            <a:endParaRPr lang="nl-NL" sz="2000" b="1" dirty="0"/>
          </a:p>
        </p:txBody>
      </p:sp>
      <p:pic>
        <p:nvPicPr>
          <p:cNvPr id="2052" name="Picture 4" descr="Image result for gedachtenwolkje">
            <a:extLst>
              <a:ext uri="{FF2B5EF4-FFF2-40B4-BE49-F238E27FC236}">
                <a16:creationId xmlns:a16="http://schemas.microsoft.com/office/drawing/2014/main" id="{D3DC6474-62B2-40C4-BC4B-56CB106D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5654">
            <a:off x="8033861" y="-460218"/>
            <a:ext cx="2619375" cy="42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artzer Park">
            <a:extLst>
              <a:ext uri="{FF2B5EF4-FFF2-40B4-BE49-F238E27FC236}">
                <a16:creationId xmlns:a16="http://schemas.microsoft.com/office/drawing/2014/main" id="{279E69E4-59A1-4B45-99F4-175081385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560" y="609601"/>
            <a:ext cx="3036189" cy="2218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1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C45E3AF-FA9D-476B-94B2-21B31FE297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285971A-7E1F-42B6-B8E9-DB6B6BF8A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11" y="146304"/>
            <a:ext cx="4476800" cy="40984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389BA8-274F-452E-973E-5A4914A5EC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067" y="3200187"/>
            <a:ext cx="4547901" cy="3410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1EBAAAA-622F-4016-89C0-C3AAFA5C4B8C}"/>
              </a:ext>
            </a:extLst>
          </p:cNvPr>
          <p:cNvSpPr txBox="1"/>
          <p:nvPr/>
        </p:nvSpPr>
        <p:spPr>
          <a:xfrm>
            <a:off x="7388066" y="2122302"/>
            <a:ext cx="4547901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Jenny </a:t>
            </a:r>
            <a:r>
              <a:rPr lang="nl-NL" sz="2400" b="1" dirty="0" err="1"/>
              <a:t>and</a:t>
            </a:r>
            <a:r>
              <a:rPr lang="nl-NL" sz="2400" b="1" dirty="0"/>
              <a:t> Sr. Fiona in </a:t>
            </a:r>
            <a:r>
              <a:rPr lang="nl-NL" sz="2400" b="1" dirty="0" err="1"/>
              <a:t>Corazon</a:t>
            </a:r>
            <a:r>
              <a:rPr lang="nl-NL" sz="2400" b="1" dirty="0"/>
              <a:t> Centre in </a:t>
            </a:r>
            <a:r>
              <a:rPr lang="nl-NL" sz="2400" b="1" dirty="0" err="1"/>
              <a:t>Werribee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73068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3F0A26A-3EBE-405C-A0E6-FE71A5E295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05" y="500451"/>
            <a:ext cx="6908031" cy="518102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91E9A5A-546B-489A-B434-59949807EE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798" y="500450"/>
            <a:ext cx="4393507" cy="518102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B27D6B-702F-4F84-B096-AABA09BFD826}"/>
              </a:ext>
            </a:extLst>
          </p:cNvPr>
          <p:cNvSpPr txBox="1"/>
          <p:nvPr/>
        </p:nvSpPr>
        <p:spPr>
          <a:xfrm>
            <a:off x="1551017" y="5942050"/>
            <a:ext cx="9724471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Evening </a:t>
            </a:r>
            <a:r>
              <a:rPr lang="nl-NL" sz="2400" b="1" dirty="0" err="1"/>
              <a:t>prayer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sisters of </a:t>
            </a:r>
            <a:r>
              <a:rPr lang="nl-NL" sz="2400" b="1" dirty="0" err="1"/>
              <a:t>Bentleigh</a:t>
            </a:r>
            <a:r>
              <a:rPr lang="nl-NL" sz="2400" b="1" dirty="0"/>
              <a:t> Community </a:t>
            </a:r>
          </a:p>
          <a:p>
            <a:pPr algn="ctr"/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many</a:t>
            </a:r>
            <a:r>
              <a:rPr lang="nl-NL" sz="2400" b="1" dirty="0"/>
              <a:t> </a:t>
            </a:r>
            <a:r>
              <a:rPr lang="nl-NL" sz="2400" b="1" dirty="0" err="1"/>
              <a:t>guests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say </a:t>
            </a:r>
            <a:r>
              <a:rPr lang="nl-NL" sz="2400" b="1" dirty="0" err="1"/>
              <a:t>farewell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8658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A28F3EE-E08B-4573-B0F1-B22E1192F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20" y="231648"/>
            <a:ext cx="4949952" cy="37124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60E27B-37BB-4A17-AB6B-893915B33E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" y="231648"/>
            <a:ext cx="4767072" cy="35753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05C66AF-9700-4D10-86DE-1CAF8636E0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761" y="2803253"/>
            <a:ext cx="5120640" cy="3840480"/>
          </a:xfrm>
          <a:prstGeom prst="rect">
            <a:avLst/>
          </a:prstGeom>
        </p:spPr>
      </p:pic>
      <p:pic>
        <p:nvPicPr>
          <p:cNvPr id="2050" name="Picture 2" descr="Image result for Farewell">
            <a:extLst>
              <a:ext uri="{FF2B5EF4-FFF2-40B4-BE49-F238E27FC236}">
                <a16:creationId xmlns:a16="http://schemas.microsoft.com/office/drawing/2014/main" id="{2AE33663-0D53-4CAC-B025-D5013617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8896">
            <a:off x="8627737" y="3309158"/>
            <a:ext cx="3700741" cy="2637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323C855-1C49-403D-8D80-1120D02D1FD6}"/>
              </a:ext>
            </a:extLst>
          </p:cNvPr>
          <p:cNvSpPr txBox="1"/>
          <p:nvPr/>
        </p:nvSpPr>
        <p:spPr>
          <a:xfrm>
            <a:off x="323088" y="4357992"/>
            <a:ext cx="2704290" cy="95410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 err="1"/>
              <a:t>Followed</a:t>
            </a:r>
            <a:r>
              <a:rPr lang="nl-NL" sz="2800" b="1" dirty="0"/>
              <a:t> </a:t>
            </a:r>
            <a:r>
              <a:rPr lang="nl-NL" sz="2800" b="1" dirty="0" err="1"/>
              <a:t>by</a:t>
            </a:r>
            <a:r>
              <a:rPr lang="nl-NL" sz="2800" b="1" dirty="0"/>
              <a:t> a </a:t>
            </a:r>
            <a:r>
              <a:rPr lang="nl-NL" sz="2800" b="1" dirty="0" err="1"/>
              <a:t>farewell</a:t>
            </a:r>
            <a:r>
              <a:rPr lang="nl-NL" sz="2800" b="1" dirty="0"/>
              <a:t> party</a:t>
            </a:r>
          </a:p>
        </p:txBody>
      </p:sp>
    </p:spTree>
    <p:extLst>
      <p:ext uri="{BB962C8B-B14F-4D97-AF65-F5344CB8AC3E}">
        <p14:creationId xmlns:p14="http://schemas.microsoft.com/office/powerpoint/2010/main" val="39480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04C96CA-7CB3-423F-8554-11E09034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354" y="549135"/>
            <a:ext cx="9329993" cy="501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CFA42A4-70EE-4AA4-AF1C-695AEF639008}"/>
              </a:ext>
            </a:extLst>
          </p:cNvPr>
          <p:cNvSpPr txBox="1"/>
          <p:nvPr/>
        </p:nvSpPr>
        <p:spPr>
          <a:xfrm>
            <a:off x="460572" y="5101055"/>
            <a:ext cx="3527768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The </a:t>
            </a:r>
            <a:r>
              <a:rPr lang="nl-NL" sz="2400" b="1" dirty="0" err="1"/>
              <a:t>Kilburn</a:t>
            </a:r>
            <a:r>
              <a:rPr lang="nl-NL" sz="2400" b="1" dirty="0"/>
              <a:t> Community</a:t>
            </a:r>
          </a:p>
        </p:txBody>
      </p:sp>
    </p:spTree>
    <p:extLst>
      <p:ext uri="{BB962C8B-B14F-4D97-AF65-F5344CB8AC3E}">
        <p14:creationId xmlns:p14="http://schemas.microsoft.com/office/powerpoint/2010/main" val="199101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E3E956-724B-48B2-8EC9-DDD1BB81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88" y="453698"/>
            <a:ext cx="5933440" cy="33375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9D23146-953D-42C8-87D6-0941F28345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972" y="1866668"/>
            <a:ext cx="5933440" cy="45232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061E3C-4BAA-486B-AF4B-74C22C09A149}"/>
              </a:ext>
            </a:extLst>
          </p:cNvPr>
          <p:cNvSpPr txBox="1"/>
          <p:nvPr/>
        </p:nvSpPr>
        <p:spPr>
          <a:xfrm>
            <a:off x="411588" y="4465310"/>
            <a:ext cx="5241371" cy="1569660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Coffee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Community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Father</a:t>
            </a:r>
            <a:r>
              <a:rPr lang="nl-NL" sz="2400" b="1" dirty="0"/>
              <a:t> Leon,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parish</a:t>
            </a:r>
            <a:r>
              <a:rPr lang="nl-NL" sz="2400" b="1" dirty="0"/>
              <a:t> </a:t>
            </a:r>
            <a:r>
              <a:rPr lang="nl-NL" sz="2400" b="1" dirty="0" err="1"/>
              <a:t>priest</a:t>
            </a:r>
            <a:r>
              <a:rPr lang="nl-NL" sz="2400" b="1" dirty="0"/>
              <a:t> </a:t>
            </a:r>
            <a:r>
              <a:rPr lang="nl-NL" sz="2400" b="1" dirty="0" err="1"/>
              <a:t>who</a:t>
            </a:r>
            <a:r>
              <a:rPr lang="nl-NL" sz="2400" b="1" dirty="0"/>
              <a:t> </a:t>
            </a:r>
            <a:r>
              <a:rPr lang="nl-NL" sz="2400" b="1" dirty="0" err="1"/>
              <a:t>introduced</a:t>
            </a:r>
            <a:r>
              <a:rPr lang="nl-NL" sz="2400" b="1" dirty="0"/>
              <a:t> </a:t>
            </a:r>
            <a:r>
              <a:rPr lang="nl-NL" sz="2400" b="1" dirty="0" err="1"/>
              <a:t>us</a:t>
            </a:r>
            <a:r>
              <a:rPr lang="nl-NL" sz="2400" b="1" dirty="0"/>
              <a:t> in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parish</a:t>
            </a:r>
            <a:r>
              <a:rPr lang="nl-NL" sz="2400" b="1" dirty="0"/>
              <a:t> of </a:t>
            </a:r>
            <a:r>
              <a:rPr lang="nl-NL" sz="2400" b="1" dirty="0" err="1"/>
              <a:t>Kilburn</a:t>
            </a:r>
            <a:endParaRPr lang="nl-NL" sz="2400" b="1" dirty="0"/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44458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B38027-FA88-448B-B19A-B0C386A922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3A3B15-DA2B-4FE4-92C9-18B0ABCF0B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086" y="2390435"/>
            <a:ext cx="5016759" cy="3762569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7A48F7-2807-411A-9FFF-0FD05E8866B7}"/>
              </a:ext>
            </a:extLst>
          </p:cNvPr>
          <p:cNvSpPr txBox="1"/>
          <p:nvPr/>
        </p:nvSpPr>
        <p:spPr>
          <a:xfrm>
            <a:off x="375810" y="846861"/>
            <a:ext cx="3602804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Patricia in </a:t>
            </a:r>
            <a:r>
              <a:rPr lang="nl-NL" sz="2400" b="1" dirty="0" err="1"/>
              <a:t>Roxby</a:t>
            </a:r>
            <a:r>
              <a:rPr lang="nl-NL" sz="2400" b="1" dirty="0"/>
              <a:t> Downs</a:t>
            </a:r>
          </a:p>
        </p:txBody>
      </p:sp>
    </p:spTree>
    <p:extLst>
      <p:ext uri="{BB962C8B-B14F-4D97-AF65-F5344CB8AC3E}">
        <p14:creationId xmlns:p14="http://schemas.microsoft.com/office/powerpoint/2010/main" val="14052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872DA07-A980-43DD-9984-30ED0EB73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6045"/>
            <a:ext cx="3669273" cy="27519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B51EA4A-547F-4DD7-8E37-AF9F9A6579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3669271" cy="2751954"/>
          </a:xfrm>
          <a:prstGeom prst="rect">
            <a:avLst/>
          </a:prstGeom>
        </p:spPr>
      </p:pic>
      <p:pic>
        <p:nvPicPr>
          <p:cNvPr id="2050" name="Picture 2" descr="File:1 Our Lady of the Sacred Heart.JPG">
            <a:extLst>
              <a:ext uri="{FF2B5EF4-FFF2-40B4-BE49-F238E27FC236}">
                <a16:creationId xmlns:a16="http://schemas.microsoft.com/office/drawing/2014/main" id="{019FD403-0DA7-4C39-9B4F-35E8DC6D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379" y="1103488"/>
            <a:ext cx="5974209" cy="44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69494AE-4FB8-4DAF-A987-B6F0455D3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707" y="4395473"/>
            <a:ext cx="4192044" cy="2377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F2F626-6261-4408-9F34-E0F9C548DB35}"/>
              </a:ext>
            </a:extLst>
          </p:cNvPr>
          <p:cNvSpPr txBox="1"/>
          <p:nvPr/>
        </p:nvSpPr>
        <p:spPr>
          <a:xfrm>
            <a:off x="0" y="793810"/>
            <a:ext cx="2831844" cy="109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31A8E3-AE1E-40E5-85D2-1549BB12C18D}"/>
              </a:ext>
            </a:extLst>
          </p:cNvPr>
          <p:cNvSpPr txBox="1"/>
          <p:nvPr/>
        </p:nvSpPr>
        <p:spPr>
          <a:xfrm>
            <a:off x="4076629" y="128281"/>
            <a:ext cx="3890324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Arrival</a:t>
            </a:r>
            <a:r>
              <a:rPr lang="nl-NL" sz="2400" b="1" dirty="0"/>
              <a:t> in Sydney </a:t>
            </a:r>
            <a:r>
              <a:rPr lang="nl-NL" sz="2400" b="1" dirty="0" err="1"/>
              <a:t>and</a:t>
            </a:r>
            <a:r>
              <a:rPr lang="nl-NL" sz="2400" b="1" dirty="0"/>
              <a:t> official </a:t>
            </a:r>
            <a:r>
              <a:rPr lang="nl-NL" sz="2400" b="1" dirty="0" err="1"/>
              <a:t>Welcome</a:t>
            </a:r>
            <a:r>
              <a:rPr lang="nl-NL" sz="2400" b="1" dirty="0"/>
              <a:t> </a:t>
            </a:r>
            <a:r>
              <a:rPr lang="nl-NL" sz="2400" b="1" dirty="0" err="1"/>
              <a:t>Celebration</a:t>
            </a:r>
            <a:endParaRPr lang="nl-NL" sz="2400" b="1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311031-A5FC-470B-AB13-FC56FC1E56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526" y="2324913"/>
            <a:ext cx="3568205" cy="27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3F279F-DD64-4439-8E8C-1872718C8E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85344"/>
            <a:ext cx="5449824" cy="40873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C9946EA-9A51-4860-83FF-F0C27A884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125" y="2683991"/>
            <a:ext cx="7093035" cy="39898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373ECC-42A0-4DBC-9A7A-2B7BE8125362}"/>
              </a:ext>
            </a:extLst>
          </p:cNvPr>
          <p:cNvSpPr txBox="1"/>
          <p:nvPr/>
        </p:nvSpPr>
        <p:spPr>
          <a:xfrm>
            <a:off x="6498338" y="1498059"/>
            <a:ext cx="3370448" cy="830997"/>
          </a:xfrm>
          <a:prstGeom prst="rect">
            <a:avLst/>
          </a:prstGeom>
          <a:ln w="38100" cmpd="dbl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St. Barbara’s </a:t>
            </a:r>
            <a:r>
              <a:rPr lang="nl-NL" sz="2400" b="1" dirty="0" err="1"/>
              <a:t>Primary</a:t>
            </a:r>
            <a:r>
              <a:rPr lang="nl-NL" sz="2400" b="1" dirty="0"/>
              <a:t> School in </a:t>
            </a:r>
            <a:r>
              <a:rPr lang="nl-NL" sz="2400" b="1" dirty="0" err="1"/>
              <a:t>Roxby</a:t>
            </a:r>
            <a:r>
              <a:rPr lang="nl-NL" sz="2400" b="1" dirty="0"/>
              <a:t> Downs </a:t>
            </a:r>
          </a:p>
        </p:txBody>
      </p:sp>
      <p:pic>
        <p:nvPicPr>
          <p:cNvPr id="1026" name="Picture 2" descr="Image result for Saint Barbara Patron of miners">
            <a:extLst>
              <a:ext uri="{FF2B5EF4-FFF2-40B4-BE49-F238E27FC236}">
                <a16:creationId xmlns:a16="http://schemas.microsoft.com/office/drawing/2014/main" id="{C9537433-B64E-4A16-A045-DA23DFCA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968" y="4303949"/>
            <a:ext cx="2238637" cy="22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6E5411-FFEB-4C51-97AC-2E118685DB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304800"/>
            <a:ext cx="6205728" cy="46542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4FAA90-3ADF-4ACE-9D9F-C07047C563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818" y="85344"/>
            <a:ext cx="51435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091BFE-033F-43E7-9BAF-8A075606744A}"/>
              </a:ext>
            </a:extLst>
          </p:cNvPr>
          <p:cNvSpPr txBox="1"/>
          <p:nvPr/>
        </p:nvSpPr>
        <p:spPr>
          <a:xfrm>
            <a:off x="316992" y="4548399"/>
            <a:ext cx="5143500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One</a:t>
            </a:r>
            <a:r>
              <a:rPr lang="nl-NL" sz="2400" b="1" dirty="0"/>
              <a:t>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teachers</a:t>
            </a:r>
            <a:r>
              <a:rPr lang="nl-NL" sz="2400" b="1" dirty="0"/>
              <a:t> is </a:t>
            </a:r>
            <a:r>
              <a:rPr lang="nl-NL" sz="2400" b="1" dirty="0" err="1"/>
              <a:t>Filipina</a:t>
            </a:r>
            <a:r>
              <a:rPr lang="nl-NL" sz="2400" b="1" dirty="0"/>
              <a:t>. </a:t>
            </a:r>
          </a:p>
          <a:p>
            <a:r>
              <a:rPr lang="nl-NL" sz="2400" b="1" dirty="0" err="1"/>
              <a:t>She</a:t>
            </a:r>
            <a:r>
              <a:rPr lang="nl-NL" sz="2400" b="1" dirty="0"/>
              <a:t> </a:t>
            </a:r>
            <a:r>
              <a:rPr lang="nl-NL" sz="2400" b="1" dirty="0" err="1"/>
              <a:t>came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visit</a:t>
            </a:r>
            <a:r>
              <a:rPr lang="nl-NL" sz="2400" b="1" dirty="0"/>
              <a:t> </a:t>
            </a:r>
            <a:r>
              <a:rPr lang="nl-NL" sz="2400" b="1" dirty="0" err="1"/>
              <a:t>us</a:t>
            </a:r>
            <a:r>
              <a:rPr lang="nl-NL" sz="2400" b="1" dirty="0"/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CCA563-CE71-47A2-8BE7-C08BA925E537}"/>
              </a:ext>
            </a:extLst>
          </p:cNvPr>
          <p:cNvSpPr txBox="1"/>
          <p:nvPr/>
        </p:nvSpPr>
        <p:spPr>
          <a:xfrm>
            <a:off x="1760706" y="5894961"/>
            <a:ext cx="5058108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Patricia, </a:t>
            </a:r>
            <a:r>
              <a:rPr lang="nl-NL" sz="2400" b="1" dirty="0" err="1"/>
              <a:t>cooking</a:t>
            </a:r>
            <a:r>
              <a:rPr lang="nl-NL" sz="2400" b="1" dirty="0"/>
              <a:t> a </a:t>
            </a:r>
            <a:r>
              <a:rPr lang="nl-NL" sz="2400" b="1" dirty="0" err="1"/>
              <a:t>delicious</a:t>
            </a:r>
            <a:r>
              <a:rPr lang="nl-NL" sz="2400" b="1" dirty="0"/>
              <a:t> </a:t>
            </a:r>
            <a:r>
              <a:rPr lang="nl-NL" sz="2400" b="1" dirty="0" err="1"/>
              <a:t>meal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7021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6FDC4C-71AE-4BEF-B95F-93B59039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3" y="192024"/>
            <a:ext cx="7201408" cy="40507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436095-B6E0-43DD-A904-D59BB0AC11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78" y="4035748"/>
            <a:ext cx="4665335" cy="26242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0F3AD4-9855-4399-BB81-3F906FA7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44" y="3916799"/>
            <a:ext cx="4876800" cy="2743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7E50E9-B9B5-4DFF-A732-4911136C7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251" y="402083"/>
            <a:ext cx="4876800" cy="27432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85FDEA5-4057-41FE-B3D6-8D5FD1743769}"/>
              </a:ext>
            </a:extLst>
          </p:cNvPr>
          <p:cNvSpPr txBox="1"/>
          <p:nvPr/>
        </p:nvSpPr>
        <p:spPr>
          <a:xfrm>
            <a:off x="7347711" y="3175017"/>
            <a:ext cx="38802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Visiting</a:t>
            </a:r>
            <a:r>
              <a:rPr lang="nl-NL" sz="2400" b="1" dirty="0"/>
              <a:t> </a:t>
            </a:r>
            <a:r>
              <a:rPr lang="nl-NL" sz="2400" b="1" dirty="0" err="1"/>
              <a:t>Andamooka</a:t>
            </a:r>
            <a:r>
              <a:rPr lang="nl-NL" sz="2400" b="1" dirty="0"/>
              <a:t> </a:t>
            </a:r>
          </a:p>
          <a:p>
            <a:r>
              <a:rPr lang="nl-NL" sz="2400" b="1" dirty="0" err="1"/>
              <a:t>known</a:t>
            </a:r>
            <a:r>
              <a:rPr lang="nl-NL" sz="2400" b="1" dirty="0"/>
              <a:t> </a:t>
            </a:r>
            <a:r>
              <a:rPr lang="nl-NL" sz="2400" b="1" dirty="0" err="1"/>
              <a:t>for</a:t>
            </a:r>
            <a:r>
              <a:rPr lang="nl-NL" sz="2400" b="1" dirty="0"/>
              <a:t> </a:t>
            </a:r>
            <a:r>
              <a:rPr lang="nl-NL" sz="2400" b="1" dirty="0" err="1"/>
              <a:t>its</a:t>
            </a:r>
            <a:r>
              <a:rPr lang="nl-NL" sz="2400" b="1" dirty="0"/>
              <a:t> </a:t>
            </a:r>
            <a:r>
              <a:rPr lang="nl-NL" sz="2400" b="1" dirty="0" err="1"/>
              <a:t>opal</a:t>
            </a:r>
            <a:r>
              <a:rPr lang="nl-NL" sz="2400" b="1" dirty="0"/>
              <a:t> </a:t>
            </a:r>
            <a:r>
              <a:rPr lang="nl-NL" sz="2400" b="1" dirty="0" err="1"/>
              <a:t>mining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85263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A3AF88F-0F40-489C-A474-91BF2E69A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68807" y="857251"/>
            <a:ext cx="6858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61CEF1-2800-4141-9F3B-200DEB23A9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1082" y="897636"/>
            <a:ext cx="5522976" cy="414223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2A8F67A-CB24-41F7-BF8C-582A834871BC}"/>
              </a:ext>
            </a:extLst>
          </p:cNvPr>
          <p:cNvSpPr txBox="1"/>
          <p:nvPr/>
        </p:nvSpPr>
        <p:spPr>
          <a:xfrm>
            <a:off x="7343913" y="5925960"/>
            <a:ext cx="3577313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Mary </a:t>
            </a:r>
            <a:r>
              <a:rPr lang="nl-NL" sz="2400" b="1" dirty="0" err="1"/>
              <a:t>MacKillop</a:t>
            </a:r>
            <a:r>
              <a:rPr lang="nl-NL" sz="2400" b="1" dirty="0"/>
              <a:t> Museum in North Sydney</a:t>
            </a:r>
          </a:p>
        </p:txBody>
      </p:sp>
    </p:spTree>
    <p:extLst>
      <p:ext uri="{BB962C8B-B14F-4D97-AF65-F5344CB8AC3E}">
        <p14:creationId xmlns:p14="http://schemas.microsoft.com/office/powerpoint/2010/main" val="308041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22382FE-E95F-42E0-BC06-74B727C268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10" y="1008888"/>
            <a:ext cx="6120384" cy="45902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AB0294-3ECB-4759-BD94-AC40DD667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63362" y="1011936"/>
            <a:ext cx="6120384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8BD4BE-B230-4788-8C73-685DF0193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484" y="1028700"/>
            <a:ext cx="5388864" cy="4800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C6B1DC-B56F-4CEB-B08C-C632CA5A38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392" y="374904"/>
            <a:ext cx="5661152" cy="42458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D261DDA-5EE1-4726-826F-7146D3CD6791}"/>
              </a:ext>
            </a:extLst>
          </p:cNvPr>
          <p:cNvSpPr txBox="1"/>
          <p:nvPr/>
        </p:nvSpPr>
        <p:spPr>
          <a:xfrm>
            <a:off x="5612620" y="5144635"/>
            <a:ext cx="6042695" cy="830997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 err="1"/>
              <a:t>followed</a:t>
            </a:r>
            <a:r>
              <a:rPr lang="nl-NL" sz="2400" b="1" dirty="0"/>
              <a:t> </a:t>
            </a:r>
            <a:r>
              <a:rPr lang="nl-NL" sz="2400" b="1" dirty="0" err="1"/>
              <a:t>by</a:t>
            </a:r>
            <a:r>
              <a:rPr lang="nl-NL" sz="2400" b="1" dirty="0"/>
              <a:t> a </a:t>
            </a:r>
            <a:r>
              <a:rPr lang="nl-NL" sz="2400" b="1" dirty="0" err="1"/>
              <a:t>nice</a:t>
            </a:r>
            <a:r>
              <a:rPr lang="nl-NL" sz="2400" b="1" dirty="0"/>
              <a:t> </a:t>
            </a:r>
            <a:r>
              <a:rPr lang="nl-NL" sz="2400" b="1" dirty="0" err="1"/>
              <a:t>meal</a:t>
            </a:r>
            <a:r>
              <a:rPr lang="nl-NL" sz="2400" b="1" dirty="0"/>
              <a:t> </a:t>
            </a:r>
          </a:p>
          <a:p>
            <a:pPr algn="ctr"/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our</a:t>
            </a:r>
            <a:r>
              <a:rPr lang="nl-NL" sz="2400" b="1" dirty="0"/>
              <a:t> Sisters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Associates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70166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B1EA780-7A4C-4BFF-9046-9419188ED1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44" y="374904"/>
            <a:ext cx="5600192" cy="42001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4F8C10-2CE0-4FC0-B57D-8619E6A45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666" y="2267712"/>
            <a:ext cx="5783072" cy="43373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6FA4492-1A5C-40CF-BD89-7BF7D76F8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835" y="4795647"/>
            <a:ext cx="2857500" cy="1809369"/>
          </a:xfrm>
          <a:prstGeom prst="rect">
            <a:avLst/>
          </a:prstGeom>
        </p:spPr>
      </p:pic>
      <p:pic>
        <p:nvPicPr>
          <p:cNvPr id="3074" name="Picture 2" descr="Image result for Lekker">
            <a:extLst>
              <a:ext uri="{FF2B5EF4-FFF2-40B4-BE49-F238E27FC236}">
                <a16:creationId xmlns:a16="http://schemas.microsoft.com/office/drawing/2014/main" id="{F865A99F-F403-4A4B-AC0F-CBA726712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1666" y="252984"/>
            <a:ext cx="1845054" cy="18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5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B6C360-79EC-4361-BC5E-C1B47EBAD9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49824" cy="40873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B8DF57-AE11-4050-898C-8ABF95459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6" y="3169920"/>
            <a:ext cx="4791456" cy="35935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E5A439-E765-4BA2-BA15-A22BA93003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690" y="999743"/>
            <a:ext cx="5218174" cy="391363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2E856FE-47D2-4894-ACBF-9CE06751BB1A}"/>
              </a:ext>
            </a:extLst>
          </p:cNvPr>
          <p:cNvSpPr txBox="1"/>
          <p:nvPr/>
        </p:nvSpPr>
        <p:spPr>
          <a:xfrm>
            <a:off x="6945550" y="5396592"/>
            <a:ext cx="4241259" cy="830997"/>
          </a:xfrm>
          <a:prstGeom prst="rect">
            <a:avLst/>
          </a:prstGeom>
          <a:ln w="3810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Afternoon</a:t>
            </a:r>
            <a:r>
              <a:rPr lang="nl-NL" sz="2400" b="1" dirty="0"/>
              <a:t> Tea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</a:p>
          <a:p>
            <a:r>
              <a:rPr lang="nl-NL" sz="2400" b="1" dirty="0" err="1"/>
              <a:t>our</a:t>
            </a:r>
            <a:r>
              <a:rPr lang="nl-NL" sz="2400" b="1" dirty="0"/>
              <a:t> Sisters in </a:t>
            </a:r>
            <a:r>
              <a:rPr lang="nl-NL" sz="2400" b="1" dirty="0" err="1"/>
              <a:t>Elmore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05619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5F8165C-CEF5-4E89-948D-FFF560923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29768" y="857251"/>
            <a:ext cx="6857999" cy="51434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BEF3313-19CD-428D-A465-FC3D941F3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021" y="1572768"/>
            <a:ext cx="4774131" cy="49133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195CFB-7DEE-4FA2-9A99-9BFC7AE68543}"/>
              </a:ext>
            </a:extLst>
          </p:cNvPr>
          <p:cNvSpPr txBox="1"/>
          <p:nvPr/>
        </p:nvSpPr>
        <p:spPr>
          <a:xfrm>
            <a:off x="6532343" y="206486"/>
            <a:ext cx="4862809" cy="1200329"/>
          </a:xfrm>
          <a:prstGeom prst="rect">
            <a:avLst/>
          </a:prstGeom>
          <a:ln w="3810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 err="1"/>
              <a:t>Our</a:t>
            </a:r>
            <a:r>
              <a:rPr lang="nl-NL" sz="2400" b="1" dirty="0"/>
              <a:t> Lady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Sacred</a:t>
            </a:r>
            <a:r>
              <a:rPr lang="nl-NL" sz="2400" b="1" dirty="0"/>
              <a:t> </a:t>
            </a:r>
            <a:r>
              <a:rPr lang="nl-NL" sz="2400" b="1" dirty="0" err="1"/>
              <a:t>Heart</a:t>
            </a:r>
            <a:r>
              <a:rPr lang="nl-NL" sz="2400" b="1" dirty="0"/>
              <a:t> was </a:t>
            </a:r>
            <a:r>
              <a:rPr lang="nl-NL" sz="2400" b="1" dirty="0" err="1"/>
              <a:t>already</a:t>
            </a:r>
            <a:r>
              <a:rPr lang="nl-NL" sz="2400" b="1" dirty="0"/>
              <a:t> </a:t>
            </a:r>
            <a:r>
              <a:rPr lang="nl-NL" sz="2400" b="1" dirty="0" err="1"/>
              <a:t>there</a:t>
            </a:r>
            <a:r>
              <a:rPr lang="nl-NL" sz="2400" b="1" dirty="0"/>
              <a:t> </a:t>
            </a:r>
            <a:r>
              <a:rPr lang="nl-NL" sz="2400" b="1" dirty="0" err="1"/>
              <a:t>when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first sisters </a:t>
            </a:r>
            <a:r>
              <a:rPr lang="nl-NL" sz="2400" b="1" dirty="0" err="1"/>
              <a:t>arrived</a:t>
            </a:r>
            <a:r>
              <a:rPr lang="nl-NL" sz="2400" b="1" dirty="0"/>
              <a:t> in </a:t>
            </a:r>
            <a:r>
              <a:rPr lang="nl-NL" sz="2400" b="1" dirty="0" err="1"/>
              <a:t>Elmore</a:t>
            </a:r>
            <a:r>
              <a:rPr lang="nl-NL" sz="2400" b="1" dirty="0"/>
              <a:t> in 1929</a:t>
            </a:r>
          </a:p>
        </p:txBody>
      </p:sp>
    </p:spTree>
    <p:extLst>
      <p:ext uri="{BB962C8B-B14F-4D97-AF65-F5344CB8AC3E}">
        <p14:creationId xmlns:p14="http://schemas.microsoft.com/office/powerpoint/2010/main" val="79967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83110A-7108-4A37-8009-55C83282CE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8" y="256032"/>
            <a:ext cx="5791200" cy="4343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9189049-7171-4BE3-8AF9-D23D08D107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112" y="2305812"/>
            <a:ext cx="5791200" cy="43434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20C447C-6EFB-4C3C-8927-F68E8FB0533F}"/>
              </a:ext>
            </a:extLst>
          </p:cNvPr>
          <p:cNvSpPr txBox="1"/>
          <p:nvPr/>
        </p:nvSpPr>
        <p:spPr>
          <a:xfrm>
            <a:off x="768485" y="4928811"/>
            <a:ext cx="5009745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Shirley  </a:t>
            </a:r>
            <a:r>
              <a:rPr lang="nl-NL" sz="2400" b="1" dirty="0" err="1"/>
              <a:t>and</a:t>
            </a:r>
            <a:r>
              <a:rPr lang="nl-NL" sz="2400" b="1" dirty="0"/>
              <a:t> her “Garden </a:t>
            </a:r>
            <a:r>
              <a:rPr lang="nl-NL" sz="2400" b="1" dirty="0" err="1"/>
              <a:t>Ministry</a:t>
            </a:r>
            <a:r>
              <a:rPr lang="nl-NL" sz="2400" b="1" dirty="0"/>
              <a:t>”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6C64EE-95C1-43CB-90BC-85D065C4253C}"/>
              </a:ext>
            </a:extLst>
          </p:cNvPr>
          <p:cNvSpPr txBox="1"/>
          <p:nvPr/>
        </p:nvSpPr>
        <p:spPr>
          <a:xfrm>
            <a:off x="6974731" y="1215957"/>
            <a:ext cx="4951379" cy="461665"/>
          </a:xfrm>
          <a:prstGeom prst="rect">
            <a:avLst/>
          </a:prstGeom>
          <a:ln w="38100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Sr. Lee </a:t>
            </a:r>
            <a:r>
              <a:rPr lang="nl-NL" sz="2400" b="1" dirty="0" err="1"/>
              <a:t>working</a:t>
            </a:r>
            <a:r>
              <a:rPr lang="nl-NL" sz="2400" b="1" dirty="0"/>
              <a:t> as a </a:t>
            </a:r>
            <a:r>
              <a:rPr lang="nl-NL" sz="2400" b="1" dirty="0" err="1"/>
              <a:t>medical</a:t>
            </a:r>
            <a:r>
              <a:rPr lang="nl-NL" sz="2400" b="1" dirty="0"/>
              <a:t> </a:t>
            </a:r>
            <a:r>
              <a:rPr lang="nl-NL" sz="2400" b="1" dirty="0" err="1"/>
              <a:t>secretary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20846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276B6E-AC16-440E-8B3E-193018538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80" y="505019"/>
            <a:ext cx="7797282" cy="5847962"/>
          </a:xfrm>
          <a:prstGeom prst="rect">
            <a:avLst/>
          </a:prstGeom>
        </p:spPr>
      </p:pic>
      <p:pic>
        <p:nvPicPr>
          <p:cNvPr id="2052" name="Picture 4" descr="Little Helen">
            <a:extLst>
              <a:ext uri="{FF2B5EF4-FFF2-40B4-BE49-F238E27FC236}">
                <a16:creationId xmlns:a16="http://schemas.microsoft.com/office/drawing/2014/main" id="{7C096B3C-2E47-447D-ADD8-653A5C98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249" y="2287763"/>
            <a:ext cx="1267025" cy="19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4FAF51-B865-443B-862E-E1D0F6C3F8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24" y="4452444"/>
            <a:ext cx="2857950" cy="190053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0CC22B-6DAC-453F-9E67-191EE7183AE7}"/>
              </a:ext>
            </a:extLst>
          </p:cNvPr>
          <p:cNvSpPr txBox="1"/>
          <p:nvPr/>
        </p:nvSpPr>
        <p:spPr>
          <a:xfrm>
            <a:off x="445087" y="274186"/>
            <a:ext cx="3640530" cy="1569660"/>
          </a:xfrm>
          <a:prstGeom prst="rect">
            <a:avLst/>
          </a:prstGeom>
          <a:ln w="3810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dirty="0"/>
              <a:t>Community in </a:t>
            </a:r>
            <a:r>
              <a:rPr lang="nl-NL" sz="2400" b="1" dirty="0" err="1"/>
              <a:t>Bentleigh</a:t>
            </a:r>
            <a:endParaRPr lang="nl-NL" sz="2400" b="1" dirty="0"/>
          </a:p>
          <a:p>
            <a:r>
              <a:rPr lang="nl-NL" sz="2400" b="1" dirty="0" err="1"/>
              <a:t>and</a:t>
            </a:r>
            <a:r>
              <a:rPr lang="nl-NL" sz="2400" b="1" dirty="0"/>
              <a:t> Sr. Helen Little </a:t>
            </a:r>
            <a:r>
              <a:rPr lang="nl-NL" sz="2400" b="1" dirty="0" err="1"/>
              <a:t>who</a:t>
            </a:r>
            <a:r>
              <a:rPr lang="nl-NL" sz="2400" b="1" dirty="0"/>
              <a:t> </a:t>
            </a:r>
            <a:r>
              <a:rPr lang="nl-NL" sz="2400" b="1" dirty="0" err="1"/>
              <a:t>works</a:t>
            </a:r>
            <a:r>
              <a:rPr lang="nl-NL" sz="2400" b="1" dirty="0"/>
              <a:t> in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Children’s</a:t>
            </a:r>
            <a:r>
              <a:rPr lang="nl-NL" sz="2400" b="1" dirty="0"/>
              <a:t> </a:t>
            </a:r>
            <a:r>
              <a:rPr lang="nl-NL" sz="2400" b="1" dirty="0" err="1"/>
              <a:t>Hospital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44421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6DB783-B855-4F7D-AF63-CFC24369F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86" y="2733226"/>
            <a:ext cx="5083628" cy="38127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394576-17D4-4051-94BF-9F2382068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081" y="489858"/>
            <a:ext cx="4030824" cy="30231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B1E91AC-7DBC-4EDC-A786-23094E76E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081" y="3671595"/>
            <a:ext cx="4030825" cy="3023119"/>
          </a:xfrm>
          <a:prstGeom prst="rect">
            <a:avLst/>
          </a:prstGeom>
        </p:spPr>
      </p:pic>
      <p:pic>
        <p:nvPicPr>
          <p:cNvPr id="1026" name="Picture 2" descr="http://4.bp.blogspot.com/-3EvD5giIid8/T7UptIzYF3I/AAAAAAAAGHs/AidJc1SKVd0/s1600/Animated-Happy-Birthday-03.gif">
            <a:extLst>
              <a:ext uri="{FF2B5EF4-FFF2-40B4-BE49-F238E27FC236}">
                <a16:creationId xmlns:a16="http://schemas.microsoft.com/office/drawing/2014/main" id="{CBFD11DF-97DB-4C8B-B0EF-046F4664D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694" y="69980"/>
            <a:ext cx="3273489" cy="25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86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317</Words>
  <Application>Microsoft Office PowerPoint</Application>
  <PresentationFormat>Breedbeeld</PresentationFormat>
  <Paragraphs>43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Dijk</dc:creator>
  <cp:lastModifiedBy>Elly van Dijk</cp:lastModifiedBy>
  <cp:revision>83</cp:revision>
  <dcterms:created xsi:type="dcterms:W3CDTF">2018-02-06T15:28:20Z</dcterms:created>
  <dcterms:modified xsi:type="dcterms:W3CDTF">2018-03-07T11:19:46Z</dcterms:modified>
</cp:coreProperties>
</file>