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4FBC9-1957-4A28-A94B-DCCAA558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299B7B-BF39-42A2-8E90-2422CBD1A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D9A167-0986-4A84-9A33-B56DDC1F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5AF709-B54D-4A1C-A4E6-60437577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BF82E4-E201-4E8F-A55C-DC3266F1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15ECB-CD2A-4776-ABAD-FEE9AB9A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3A6B1D-A18B-4A5B-85E7-E090A2D15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5A64E4-D37B-42DB-B263-2FBC9B3E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6DB454-72CA-42FC-B005-C6671FF4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589602-B608-4B7D-8383-81343E14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443BCF-D511-4518-AACA-E52E03FEC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6968C9-7552-4BE4-B3A9-B4EDE40BF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43C154-171F-4350-9EE6-02EE7B08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6AE675-5553-4096-B115-C0E294D1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82C09A-48EC-4243-9642-DE2CC6D8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8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41A0A-2A29-41F0-BFE4-E584D6F4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EDFED-3C3D-4E00-B934-26E331F4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4E4A00-6BA6-4D69-9DBA-001188D4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0C8C0B-7FE9-4DD5-8080-A1121699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C6F34B-057F-46CD-92CC-6E7FD396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9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4A4FA-BB15-4D64-96A5-EF8501ED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B09F84-51A0-48ED-BDF8-1A8DB397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1D8F89-9537-40B0-A0A5-EADB404C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641FF6-D3A4-47D0-A4DD-768ED322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DBD91B-C862-41A7-BC75-9C150343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16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9E96D-3184-49A6-8B36-35DB4F83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2C21F8-E31C-4084-AFDA-8DE4DA119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9970BA-A1E1-4E11-B1FA-6FDF9124B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AF1D65-C89E-4F40-ACA9-45AC012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AAEFE0-F023-45EA-A96F-1177F154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D5F147-7DF0-454B-9CB9-36280233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42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A4C3B-B073-4001-9F32-48124755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4E1DA6-10BA-4099-899C-DEEFD616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5E4AB9-7776-473E-B3B6-2ED9469D3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A03ADA-EE5B-4745-87A0-026DF8EB2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CEFFDEB-A681-4B5B-80BF-71C49A0B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3CD69B8-DC4B-4990-AB5F-33119A32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43E5E6F-2FAC-4076-95D6-348F7829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A0EF0F-7B08-472D-9759-770F72AD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6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AD2F8-43B5-4227-A075-8D4B256F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19779F-3F86-4BE2-B219-B66B0ECE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6E03C3-4BA9-4B94-86FC-A4B4AF51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9DD064-BF18-4280-B18F-D18A891C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11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0D074F-63C4-4009-BF57-F30326F3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FF526F-619E-45DB-99F9-A1A5604F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631D2B-9339-459D-BCF1-66C87574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51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CF42D-0939-46BF-B2B0-3E4FB0E0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D4B1C-A9A0-45F2-AC77-B93FBB18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0F264A-DF96-4592-8CA7-A9656FD2C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628C23-43CB-438F-8014-D2D44EA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8D9248-22E3-4A42-8B1A-73FFF6EA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27ED4D-34E1-4029-9916-55421852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7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53077-BB9E-4093-AEC4-7B57E22B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E4B426-7BCE-46B5-B5C9-D695CBF32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A3F1CA-E840-4BBD-9ED6-0A39FD96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3D427D-E4E2-4953-AE89-29CA6522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5E2E8E-E3D3-4D50-AC23-66D20A5F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DC7310-9ED9-4BD8-9971-141F03D1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14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92D050"/>
            </a:gs>
            <a:gs pos="17000">
              <a:schemeClr val="bg1"/>
            </a:gs>
            <a:gs pos="61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8B6711-2C6E-4A46-B351-29AE8269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EFACF1-5639-48A5-911E-AAC73636F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000537-5421-4D35-B8C9-9BAC6DB5E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6C362-97B4-494E-9DEE-52691E863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70812C-F953-4FAB-B32A-D8789D7D9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31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9F53917-57FD-49A6-9370-1E85655CFD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56636B"/>
              </a:clrFrom>
              <a:clrTo>
                <a:srgbClr val="56636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285" y="219784"/>
            <a:ext cx="11410545" cy="64184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1A1165-899D-4B31-9A9D-59E873B52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" y="2132076"/>
            <a:ext cx="5864352" cy="4398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059D96E-24C4-46B5-A3F0-42CEE01886D2}"/>
              </a:ext>
            </a:extLst>
          </p:cNvPr>
          <p:cNvSpPr txBox="1"/>
          <p:nvPr/>
        </p:nvSpPr>
        <p:spPr>
          <a:xfrm>
            <a:off x="6523240" y="685347"/>
            <a:ext cx="4926216" cy="830997"/>
          </a:xfrm>
          <a:prstGeom prst="rect">
            <a:avLst/>
          </a:prstGeom>
          <a:ln w="38100" cmpd="dbl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200" b="1" dirty="0" err="1"/>
              <a:t>Our</a:t>
            </a:r>
            <a:r>
              <a:rPr lang="nl-NL" sz="3200" b="1" dirty="0"/>
              <a:t> Sisters in Alice Springs</a:t>
            </a:r>
          </a:p>
          <a:p>
            <a:pPr algn="ctr"/>
            <a:r>
              <a:rPr lang="nl-NL" sz="1600" b="1" dirty="0"/>
              <a:t>View </a:t>
            </a:r>
            <a:r>
              <a:rPr lang="nl-NL" sz="1600" b="1" dirty="0" err="1"/>
              <a:t>from</a:t>
            </a:r>
            <a:r>
              <a:rPr lang="nl-NL" sz="1600" b="1" dirty="0"/>
              <a:t> ANZAC Hill</a:t>
            </a:r>
          </a:p>
        </p:txBody>
      </p:sp>
    </p:spTree>
    <p:extLst>
      <p:ext uri="{BB962C8B-B14F-4D97-AF65-F5344CB8AC3E}">
        <p14:creationId xmlns:p14="http://schemas.microsoft.com/office/powerpoint/2010/main" val="357436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52DDA9-11F1-4841-8CC1-1AEEFC280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0"/>
            <a:ext cx="9144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9D4F66-C45A-4F00-B8F9-80733151DCC2}"/>
              </a:ext>
            </a:extLst>
          </p:cNvPr>
          <p:cNvSpPr txBox="1"/>
          <p:nvPr/>
        </p:nvSpPr>
        <p:spPr>
          <a:xfrm>
            <a:off x="297537" y="1818165"/>
            <a:ext cx="1804416" cy="3046988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Sr. Mary on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balcony</a:t>
            </a:r>
            <a:r>
              <a:rPr lang="nl-NL" sz="2400" b="1" dirty="0"/>
              <a:t> of her </a:t>
            </a:r>
            <a:r>
              <a:rPr lang="nl-NL" sz="2400" b="1" dirty="0" err="1"/>
              <a:t>apartment</a:t>
            </a:r>
            <a:r>
              <a:rPr lang="nl-NL" sz="2400" b="1" dirty="0"/>
              <a:t> </a:t>
            </a:r>
            <a:r>
              <a:rPr lang="nl-NL" sz="2400" b="1" dirty="0" err="1"/>
              <a:t>which</a:t>
            </a:r>
            <a:r>
              <a:rPr lang="nl-NL" sz="2400" b="1" dirty="0"/>
              <a:t> has a </a:t>
            </a:r>
            <a:r>
              <a:rPr lang="nl-NL" sz="2400" b="1" dirty="0" err="1"/>
              <a:t>beautiful</a:t>
            </a:r>
            <a:r>
              <a:rPr lang="nl-NL" sz="2400" b="1" dirty="0"/>
              <a:t> view over Darwin</a:t>
            </a:r>
          </a:p>
        </p:txBody>
      </p:sp>
    </p:spTree>
    <p:extLst>
      <p:ext uri="{BB962C8B-B14F-4D97-AF65-F5344CB8AC3E}">
        <p14:creationId xmlns:p14="http://schemas.microsoft.com/office/powerpoint/2010/main" val="368512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84B4BD-5C22-4E4B-9557-1255BEDC3C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64864" cy="51531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6CF63FA-7BBD-4404-8371-456E9ABCF1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8131">
            <a:off x="5591547" y="737158"/>
            <a:ext cx="6293135" cy="325883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C45E098-498C-4C15-A10C-EF48F46FC7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8222" y="3018897"/>
            <a:ext cx="4064837" cy="383644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B2FB19E-36B5-4110-94F9-DD7B47B7FD10}"/>
              </a:ext>
            </a:extLst>
          </p:cNvPr>
          <p:cNvSpPr txBox="1"/>
          <p:nvPr/>
        </p:nvSpPr>
        <p:spPr>
          <a:xfrm>
            <a:off x="7071360" y="4368322"/>
            <a:ext cx="5120640" cy="1569660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In St. Mary’s </a:t>
            </a:r>
            <a:r>
              <a:rPr lang="nl-NL" sz="2400" b="1" dirty="0" err="1"/>
              <a:t>Cathedral</a:t>
            </a:r>
            <a:r>
              <a:rPr lang="nl-NL" sz="2400" b="1" dirty="0"/>
              <a:t> in Darwin, </a:t>
            </a:r>
            <a:r>
              <a:rPr lang="nl-NL" sz="2400" b="1" dirty="0" err="1"/>
              <a:t>there</a:t>
            </a:r>
            <a:r>
              <a:rPr lang="nl-NL" sz="2400" b="1" dirty="0"/>
              <a:t> are </a:t>
            </a:r>
            <a:r>
              <a:rPr lang="nl-NL" sz="2400" b="1" dirty="0" err="1"/>
              <a:t>many</a:t>
            </a:r>
            <a:r>
              <a:rPr lang="nl-NL" sz="2400" b="1" dirty="0"/>
              <a:t> reminders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work</a:t>
            </a:r>
            <a:r>
              <a:rPr lang="nl-NL" sz="2400" b="1" dirty="0"/>
              <a:t> </a:t>
            </a:r>
            <a:r>
              <a:rPr lang="nl-NL" sz="2400" b="1" dirty="0" err="1"/>
              <a:t>our</a:t>
            </a:r>
            <a:r>
              <a:rPr lang="nl-NL" sz="2400" b="1" dirty="0"/>
              <a:t> Sisters have </a:t>
            </a:r>
            <a:r>
              <a:rPr lang="nl-NL" sz="2400" b="1" dirty="0" err="1"/>
              <a:t>done</a:t>
            </a:r>
            <a:r>
              <a:rPr lang="nl-NL" sz="2400" b="1" dirty="0"/>
              <a:t> in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Northern</a:t>
            </a:r>
            <a:r>
              <a:rPr lang="nl-NL" sz="2400" b="1" dirty="0"/>
              <a:t> </a:t>
            </a:r>
            <a:r>
              <a:rPr lang="nl-NL" sz="2400" b="1" dirty="0" err="1"/>
              <a:t>Territory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69167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9CA145A-8C44-4EE4-84E0-CBD3087FAA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19" y="93913"/>
            <a:ext cx="11457562" cy="667017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C23DBC3-C1CC-47D1-8856-A3BDD87809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559" y="0"/>
            <a:ext cx="5184842" cy="69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1BFCE8E-BB19-4C81-BF42-74BB64B63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576" y="251460"/>
            <a:ext cx="8473440" cy="635508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65DD830-B197-4F25-BFAF-8FC7B6B51971}"/>
              </a:ext>
            </a:extLst>
          </p:cNvPr>
          <p:cNvSpPr txBox="1"/>
          <p:nvPr/>
        </p:nvSpPr>
        <p:spPr>
          <a:xfrm>
            <a:off x="749807" y="3429000"/>
            <a:ext cx="2072640" cy="138499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 err="1"/>
              <a:t>Our</a:t>
            </a:r>
            <a:r>
              <a:rPr lang="nl-NL" sz="2800" b="1" dirty="0"/>
              <a:t> Community in </a:t>
            </a:r>
            <a:r>
              <a:rPr lang="nl-NL" sz="2800" b="1" dirty="0" err="1"/>
              <a:t>Corinda</a:t>
            </a:r>
            <a:endParaRPr lang="nl-NL" sz="2800" b="1" dirty="0"/>
          </a:p>
        </p:txBody>
      </p:sp>
      <p:pic>
        <p:nvPicPr>
          <p:cNvPr id="1026" name="Picture 2" descr="Image result for Sr. Gerardine Doherty FDNSC">
            <a:extLst>
              <a:ext uri="{FF2B5EF4-FFF2-40B4-BE49-F238E27FC236}">
                <a16:creationId xmlns:a16="http://schemas.microsoft.com/office/drawing/2014/main" id="{C810FDC5-0313-4451-8806-B811EC88E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807" y="692538"/>
            <a:ext cx="3638305" cy="2342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7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E498FD3-C18A-4696-BF6A-A04223AE70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33600"/>
            <a:ext cx="5937504" cy="44531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F2E42D2-56B5-4638-A4B3-888D9D74D5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182880"/>
            <a:ext cx="6315456" cy="47365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27EDB49-9E9F-4A7A-8DC8-6AEEFBBF7618}"/>
              </a:ext>
            </a:extLst>
          </p:cNvPr>
          <p:cNvSpPr txBox="1"/>
          <p:nvPr/>
        </p:nvSpPr>
        <p:spPr>
          <a:xfrm>
            <a:off x="6900671" y="463296"/>
            <a:ext cx="4898979" cy="95410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800" b="1" dirty="0" err="1"/>
              <a:t>Visit</a:t>
            </a:r>
            <a:r>
              <a:rPr lang="nl-NL" sz="2800" b="1" dirty="0"/>
              <a:t> </a:t>
            </a:r>
            <a:r>
              <a:rPr lang="nl-NL" sz="2800" b="1" dirty="0" err="1"/>
              <a:t>to</a:t>
            </a:r>
            <a:r>
              <a:rPr lang="nl-NL" sz="2800" b="1" dirty="0"/>
              <a:t> St. </a:t>
            </a:r>
            <a:r>
              <a:rPr lang="nl-NL" sz="2800" b="1" dirty="0" err="1"/>
              <a:t>Joseph’s</a:t>
            </a:r>
            <a:r>
              <a:rPr lang="nl-NL" sz="2800" b="1" dirty="0"/>
              <a:t> </a:t>
            </a:r>
            <a:r>
              <a:rPr lang="nl-NL" sz="2800" b="1" dirty="0" err="1"/>
              <a:t>Primary</a:t>
            </a:r>
            <a:r>
              <a:rPr lang="nl-NL" sz="2800" b="1" dirty="0"/>
              <a:t> School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2AC2654-F52D-441F-8DA9-3A3D24468D99}"/>
              </a:ext>
            </a:extLst>
          </p:cNvPr>
          <p:cNvSpPr txBox="1"/>
          <p:nvPr/>
        </p:nvSpPr>
        <p:spPr>
          <a:xfrm>
            <a:off x="243840" y="5243209"/>
            <a:ext cx="557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Sr. </a:t>
            </a:r>
            <a:r>
              <a:rPr lang="en-US" sz="2400" b="1" dirty="0" err="1"/>
              <a:t>Marife</a:t>
            </a:r>
            <a:r>
              <a:rPr lang="en-US" sz="2400" b="1" dirty="0"/>
              <a:t>, Sr. </a:t>
            </a:r>
            <a:r>
              <a:rPr lang="en-US" sz="2400" b="1" dirty="0" err="1"/>
              <a:t>Merrilyn</a:t>
            </a:r>
            <a:r>
              <a:rPr lang="en-US" sz="2400" b="1" dirty="0"/>
              <a:t>, the Pastoral Associate and Michael Doherty, the coordinator of the parish in Corinda.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44594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A132D-EF49-4E23-9B0B-CBDD31AF1C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68" y="165370"/>
            <a:ext cx="7834008" cy="58755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381B154-3F73-4A86-93E8-B8B2FFE924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3" y="2224003"/>
            <a:ext cx="6101447" cy="4576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46B9F4-456A-4625-8FB8-399686A830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995" y="1686549"/>
            <a:ext cx="1172403" cy="1230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16FF2C7-E270-4D27-A3A1-1EC18CA685BD}"/>
              </a:ext>
            </a:extLst>
          </p:cNvPr>
          <p:cNvSpPr txBox="1"/>
          <p:nvPr/>
        </p:nvSpPr>
        <p:spPr>
          <a:xfrm>
            <a:off x="268224" y="554477"/>
            <a:ext cx="3219855" cy="707886"/>
          </a:xfrm>
          <a:prstGeom prst="rect">
            <a:avLst/>
          </a:prstGeom>
          <a:ln w="38100" cmpd="dbl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Community in </a:t>
            </a:r>
            <a:r>
              <a:rPr lang="nl-NL" sz="2000" b="1" dirty="0" err="1"/>
              <a:t>Hartzer</a:t>
            </a:r>
            <a:r>
              <a:rPr lang="nl-NL" sz="2000" b="1" dirty="0"/>
              <a:t> Park,</a:t>
            </a:r>
          </a:p>
          <a:p>
            <a:pPr algn="ctr"/>
            <a:r>
              <a:rPr lang="nl-NL" sz="2000" b="1" dirty="0" err="1"/>
              <a:t>Burradoo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38749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F991B7D-1A4A-49F6-83AE-3FB4E49A3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13" y="1106424"/>
            <a:ext cx="5078700" cy="4645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E7303C-0359-429D-B495-9B9F8DD760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944" y="475488"/>
            <a:ext cx="3938016" cy="2953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4095A57-E88C-4995-AB94-5CF4337E43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072" y="3604098"/>
            <a:ext cx="3938016" cy="2953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11AB63D-44A4-48E0-A376-0C136ECD6DD6}"/>
              </a:ext>
            </a:extLst>
          </p:cNvPr>
          <p:cNvSpPr txBox="1"/>
          <p:nvPr/>
        </p:nvSpPr>
        <p:spPr>
          <a:xfrm>
            <a:off x="5204817" y="1626896"/>
            <a:ext cx="1548384" cy="452431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During</a:t>
            </a:r>
            <a:r>
              <a:rPr lang="nl-NL" sz="2400" b="1" dirty="0"/>
              <a:t>  Evening </a:t>
            </a:r>
            <a:r>
              <a:rPr lang="nl-NL" sz="2400" b="1" dirty="0" err="1"/>
              <a:t>Prayer</a:t>
            </a:r>
            <a:r>
              <a:rPr lang="nl-NL" sz="2400" b="1" dirty="0"/>
              <a:t> we </a:t>
            </a:r>
            <a:r>
              <a:rPr lang="nl-NL" sz="2400" b="1" dirty="0" err="1"/>
              <a:t>were</a:t>
            </a:r>
            <a:r>
              <a:rPr lang="nl-NL" sz="2400" b="1" dirty="0"/>
              <a:t> </a:t>
            </a:r>
            <a:r>
              <a:rPr lang="nl-NL" sz="2400" b="1" dirty="0" err="1"/>
              <a:t>invited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live </a:t>
            </a:r>
            <a:r>
              <a:rPr lang="nl-NL" sz="2400" b="1" dirty="0" err="1"/>
              <a:t>this</a:t>
            </a:r>
            <a:r>
              <a:rPr lang="nl-NL" sz="2400" b="1" dirty="0"/>
              <a:t> time of  </a:t>
            </a:r>
            <a:r>
              <a:rPr lang="nl-NL" sz="2400" b="1" dirty="0" err="1"/>
              <a:t>Canonical</a:t>
            </a:r>
            <a:r>
              <a:rPr lang="nl-NL" sz="2400" b="1" dirty="0"/>
              <a:t> </a:t>
            </a:r>
            <a:r>
              <a:rPr lang="nl-NL" sz="2400" b="1" dirty="0" err="1"/>
              <a:t>Visitation</a:t>
            </a:r>
            <a:r>
              <a:rPr lang="nl-NL" sz="2400" b="1" dirty="0"/>
              <a:t> as </a:t>
            </a:r>
            <a:r>
              <a:rPr lang="nl-NL" sz="2400" b="1" dirty="0" err="1"/>
              <a:t>the</a:t>
            </a:r>
            <a:r>
              <a:rPr lang="nl-NL" sz="2400" b="1" dirty="0"/>
              <a:t> Gift of </a:t>
            </a:r>
            <a:r>
              <a:rPr lang="nl-NL" sz="2400" b="1" dirty="0" err="1"/>
              <a:t>Encounter</a:t>
            </a:r>
            <a:r>
              <a:rPr lang="nl-NL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94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80899AF-2FD5-45E4-ABDA-0F6541F18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257" y="2218944"/>
            <a:ext cx="5921248" cy="44409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2DC3E8C-361D-4BC3-A376-DBDBE2E5D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828" y="390144"/>
            <a:ext cx="5144713" cy="2692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0B6A20A-1911-44A6-91FE-73E05F2A4B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84" y="3289025"/>
            <a:ext cx="4417257" cy="331294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D69529-0720-4F44-98ED-DBC07D4B9BBB}"/>
              </a:ext>
            </a:extLst>
          </p:cNvPr>
          <p:cNvSpPr txBox="1"/>
          <p:nvPr/>
        </p:nvSpPr>
        <p:spPr>
          <a:xfrm>
            <a:off x="6427908" y="901197"/>
            <a:ext cx="4559808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We had a </a:t>
            </a:r>
            <a:r>
              <a:rPr lang="nl-NL" sz="2400" b="1" dirty="0" err="1"/>
              <a:t>nice</a:t>
            </a:r>
            <a:r>
              <a:rPr lang="nl-NL" sz="2400" b="1" dirty="0"/>
              <a:t> </a:t>
            </a:r>
            <a:r>
              <a:rPr lang="nl-NL" sz="2400" b="1" dirty="0" err="1"/>
              <a:t>afternoon</a:t>
            </a:r>
            <a:r>
              <a:rPr lang="nl-NL" sz="2400" b="1" dirty="0"/>
              <a:t>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our</a:t>
            </a:r>
            <a:r>
              <a:rPr lang="nl-NL" sz="2400" b="1" dirty="0"/>
              <a:t> </a:t>
            </a:r>
            <a:r>
              <a:rPr lang="nl-NL" sz="2400" b="1" dirty="0" err="1"/>
              <a:t>Associates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47715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8B4A0A-B218-457D-BDBA-C0A836D989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4" y="-6096"/>
            <a:ext cx="6551168" cy="49133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61DD65C-4FF9-4C53-B190-8646EC7F12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40" y="2084832"/>
            <a:ext cx="6364224" cy="477316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5E19B7C-3F86-4A29-8087-40F4C56C0699}"/>
              </a:ext>
            </a:extLst>
          </p:cNvPr>
          <p:cNvSpPr txBox="1"/>
          <p:nvPr/>
        </p:nvSpPr>
        <p:spPr>
          <a:xfrm>
            <a:off x="7029974" y="503339"/>
            <a:ext cx="4613945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Walking</a:t>
            </a:r>
            <a:r>
              <a:rPr lang="nl-NL" sz="2400" b="1" dirty="0"/>
              <a:t> </a:t>
            </a:r>
            <a:r>
              <a:rPr lang="nl-NL" sz="2400" b="1" dirty="0" err="1"/>
              <a:t>through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Labyrinth</a:t>
            </a:r>
            <a:r>
              <a:rPr lang="nl-NL" sz="2400" b="1" dirty="0"/>
              <a:t> we </a:t>
            </a:r>
            <a:r>
              <a:rPr lang="nl-NL" sz="2400" b="1" dirty="0" err="1"/>
              <a:t>reflected</a:t>
            </a:r>
            <a:r>
              <a:rPr lang="nl-NL" sz="2400" b="1" dirty="0"/>
              <a:t> on </a:t>
            </a:r>
            <a:r>
              <a:rPr lang="nl-NL" sz="2400" b="1" dirty="0" err="1"/>
              <a:t>our</a:t>
            </a:r>
            <a:r>
              <a:rPr lang="nl-NL" sz="2400" b="1" dirty="0"/>
              <a:t> </a:t>
            </a:r>
            <a:r>
              <a:rPr lang="nl-NL" sz="2400" b="1" dirty="0" err="1"/>
              <a:t>experiences</a:t>
            </a:r>
            <a:endParaRPr lang="nl-NL" sz="24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3DE6241-0DF1-48D0-89C3-1647EF8DDD6A}"/>
              </a:ext>
            </a:extLst>
          </p:cNvPr>
          <p:cNvSpPr txBox="1"/>
          <p:nvPr/>
        </p:nvSpPr>
        <p:spPr>
          <a:xfrm>
            <a:off x="535021" y="5416715"/>
            <a:ext cx="4640094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 err="1"/>
              <a:t>and</a:t>
            </a:r>
            <a:r>
              <a:rPr lang="nl-NL" sz="2400" b="1" dirty="0"/>
              <a:t> we </a:t>
            </a:r>
            <a:r>
              <a:rPr lang="nl-NL" sz="2400" b="1" dirty="0" err="1"/>
              <a:t>were</a:t>
            </a:r>
            <a:r>
              <a:rPr lang="nl-NL" sz="2400" b="1" dirty="0"/>
              <a:t> </a:t>
            </a:r>
            <a:r>
              <a:rPr lang="nl-NL" sz="2400" b="1" dirty="0" err="1"/>
              <a:t>very</a:t>
            </a:r>
            <a:r>
              <a:rPr lang="nl-NL" sz="2400" b="1" dirty="0"/>
              <a:t> </a:t>
            </a:r>
            <a:r>
              <a:rPr lang="nl-NL" sz="2400" b="1" dirty="0" err="1"/>
              <a:t>grateful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38050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17D534E-6556-4AEF-8546-2FD326CFB0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71" y="373225"/>
            <a:ext cx="6379029" cy="47842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B40905-E39D-40B7-99F8-154F416CCB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727" y="2621900"/>
            <a:ext cx="5215812" cy="391185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25EA558-C16B-49BB-8618-7505026F501F}"/>
              </a:ext>
            </a:extLst>
          </p:cNvPr>
          <p:cNvSpPr txBox="1"/>
          <p:nvPr/>
        </p:nvSpPr>
        <p:spPr>
          <a:xfrm>
            <a:off x="7252367" y="1546698"/>
            <a:ext cx="4221804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Our</a:t>
            </a:r>
            <a:r>
              <a:rPr lang="nl-NL" sz="2400" b="1" dirty="0"/>
              <a:t> Community in </a:t>
            </a:r>
            <a:r>
              <a:rPr lang="nl-NL" sz="2400" b="1" dirty="0" err="1"/>
              <a:t>Daceyville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95152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9C0D97-2FF0-41CC-8183-C9F3F34E51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301752"/>
            <a:ext cx="7120128" cy="534009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857DD40-7476-46AE-8356-11A7EF026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766759"/>
            <a:ext cx="5563277" cy="3899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ECDB021-5E24-405F-BCAA-6C4ABDD191D2}"/>
              </a:ext>
            </a:extLst>
          </p:cNvPr>
          <p:cNvSpPr txBox="1"/>
          <p:nvPr/>
        </p:nvSpPr>
        <p:spPr>
          <a:xfrm>
            <a:off x="8206641" y="1275491"/>
            <a:ext cx="2814797" cy="830997"/>
          </a:xfrm>
          <a:prstGeom prst="rect">
            <a:avLst/>
          </a:prstGeom>
          <a:ln w="38100" cmpd="dbl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Our</a:t>
            </a:r>
            <a:r>
              <a:rPr lang="nl-NL" sz="2400" b="1" dirty="0"/>
              <a:t> Sisters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</a:p>
          <a:p>
            <a:r>
              <a:rPr lang="nl-NL" sz="2400" b="1" dirty="0" err="1"/>
              <a:t>Father</a:t>
            </a:r>
            <a:r>
              <a:rPr lang="nl-NL" sz="2400" b="1" dirty="0"/>
              <a:t> </a:t>
            </a:r>
            <a:r>
              <a:rPr lang="nl-NL" sz="2400" b="1" dirty="0" err="1"/>
              <a:t>Raass</a:t>
            </a:r>
            <a:r>
              <a:rPr lang="nl-NL" sz="2400" b="1" dirty="0"/>
              <a:t> SVD</a:t>
            </a:r>
          </a:p>
        </p:txBody>
      </p:sp>
    </p:spTree>
    <p:extLst>
      <p:ext uri="{BB962C8B-B14F-4D97-AF65-F5344CB8AC3E}">
        <p14:creationId xmlns:p14="http://schemas.microsoft.com/office/powerpoint/2010/main" val="1194003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9DDB2A-5899-49BB-A5EA-BFD541A33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92" y="179614"/>
            <a:ext cx="5365103" cy="40238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BBF9459-9F7B-4C55-B412-DC2CF79DA8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99" y="2603240"/>
            <a:ext cx="5433527" cy="407514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6A42C99-096E-4E67-BA28-C0231F4138F1}"/>
              </a:ext>
            </a:extLst>
          </p:cNvPr>
          <p:cNvSpPr txBox="1"/>
          <p:nvPr/>
        </p:nvSpPr>
        <p:spPr>
          <a:xfrm rot="20939222">
            <a:off x="6825076" y="840725"/>
            <a:ext cx="4435813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The sisters </a:t>
            </a:r>
            <a:r>
              <a:rPr lang="nl-NL" sz="2400" b="1" dirty="0" err="1"/>
              <a:t>welcomed</a:t>
            </a:r>
            <a:r>
              <a:rPr lang="nl-NL" sz="2400" b="1" dirty="0"/>
              <a:t> </a:t>
            </a:r>
            <a:r>
              <a:rPr lang="nl-NL" sz="2400" b="1" dirty="0" err="1"/>
              <a:t>us</a:t>
            </a:r>
            <a:r>
              <a:rPr lang="nl-NL" sz="2400" b="1" dirty="0"/>
              <a:t> </a:t>
            </a:r>
            <a:r>
              <a:rPr lang="nl-NL" sz="2400" b="1" dirty="0" err="1"/>
              <a:t>with</a:t>
            </a:r>
            <a:r>
              <a:rPr lang="nl-NL" sz="2400" b="1" dirty="0"/>
              <a:t> a special cake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853AD56-56D7-459D-A1CC-E36F23D23B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616" y="2091447"/>
            <a:ext cx="1873937" cy="2928026"/>
          </a:xfrm>
          <a:prstGeom prst="rect">
            <a:avLst/>
          </a:prstGeom>
          <a:ln w="38100" cmpd="dbl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333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98F022-EA35-452C-A0F8-5DABA789F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12" y="270588"/>
            <a:ext cx="5875176" cy="440638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168030-E594-4C10-8A52-508F47FC8A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45" y="2507601"/>
            <a:ext cx="5576596" cy="418244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74F40F-8B90-4B52-A0EE-51825C62DB6F}"/>
              </a:ext>
            </a:extLst>
          </p:cNvPr>
          <p:cNvSpPr txBox="1"/>
          <p:nvPr/>
        </p:nvSpPr>
        <p:spPr>
          <a:xfrm>
            <a:off x="339012" y="4898679"/>
            <a:ext cx="4075890" cy="523220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/>
              <a:t>Community Meeting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0C63BB-BBAF-44A6-A2FC-FE2D87B72963}"/>
              </a:ext>
            </a:extLst>
          </p:cNvPr>
          <p:cNvSpPr txBox="1"/>
          <p:nvPr/>
        </p:nvSpPr>
        <p:spPr>
          <a:xfrm>
            <a:off x="7081736" y="1459148"/>
            <a:ext cx="4396902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Sr. Betty in her </a:t>
            </a:r>
            <a:r>
              <a:rPr lang="nl-NL" sz="2400" b="1" dirty="0" err="1"/>
              <a:t>greenhouse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11059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7B7FEFD-E9D5-47F4-8849-CD8DE5BA20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" y="109728"/>
            <a:ext cx="8314944" cy="623620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4191BFB-A46D-4047-8322-25901705CA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512" y="3108960"/>
            <a:ext cx="4852416" cy="36393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6E2A850-F6F4-4D77-AF6C-5BC3D8A40708}"/>
              </a:ext>
            </a:extLst>
          </p:cNvPr>
          <p:cNvSpPr txBox="1"/>
          <p:nvPr/>
        </p:nvSpPr>
        <p:spPr>
          <a:xfrm>
            <a:off x="7351776" y="5531441"/>
            <a:ext cx="2682240" cy="1015663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dirty="0"/>
              <a:t>Sr. Helen </a:t>
            </a:r>
            <a:r>
              <a:rPr lang="nl-NL" sz="2000" b="1" dirty="0" err="1"/>
              <a:t>and</a:t>
            </a:r>
            <a:r>
              <a:rPr lang="nl-NL" sz="2000" b="1" dirty="0"/>
              <a:t> Sr. Elly </a:t>
            </a:r>
            <a:r>
              <a:rPr lang="nl-NL" sz="2000" b="1" dirty="0" err="1"/>
              <a:t>visiting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Botanic</a:t>
            </a:r>
            <a:r>
              <a:rPr lang="nl-NL" sz="2000" b="1" dirty="0"/>
              <a:t> </a:t>
            </a:r>
            <a:r>
              <a:rPr lang="nl-NL" sz="2000" b="1" dirty="0" err="1"/>
              <a:t>Gardens</a:t>
            </a:r>
            <a:r>
              <a:rPr lang="nl-NL" sz="2000" b="1" dirty="0"/>
              <a:t> in Sydney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B3B6B6-639B-41B8-9681-7FA47F1A21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856" y="460079"/>
            <a:ext cx="2974848" cy="22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3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1A00803-C06D-4F4A-9909-DA763E76DF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304800"/>
            <a:ext cx="6534912" cy="49011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B499F54-3F1B-4C64-AE27-4AF2244E49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64080"/>
            <a:ext cx="5852160" cy="438912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D4C8ECD-7795-4B0E-BCA4-F087B4C56723}"/>
              </a:ext>
            </a:extLst>
          </p:cNvPr>
          <p:cNvSpPr txBox="1"/>
          <p:nvPr/>
        </p:nvSpPr>
        <p:spPr>
          <a:xfrm>
            <a:off x="7235952" y="1244103"/>
            <a:ext cx="4255008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St. </a:t>
            </a:r>
            <a:r>
              <a:rPr lang="nl-NL" sz="2400" b="1" dirty="0" err="1"/>
              <a:t>Joseph’s</a:t>
            </a:r>
            <a:r>
              <a:rPr lang="nl-NL" sz="2400" b="1" dirty="0"/>
              <a:t> </a:t>
            </a:r>
            <a:r>
              <a:rPr lang="nl-NL" sz="2400" b="1" dirty="0" err="1"/>
              <a:t>Aged</a:t>
            </a:r>
            <a:r>
              <a:rPr lang="nl-NL" sz="2400" b="1" dirty="0"/>
              <a:t> Care Facility</a:t>
            </a:r>
          </a:p>
        </p:txBody>
      </p:sp>
    </p:spTree>
    <p:extLst>
      <p:ext uri="{BB962C8B-B14F-4D97-AF65-F5344CB8AC3E}">
        <p14:creationId xmlns:p14="http://schemas.microsoft.com/office/powerpoint/2010/main" val="33311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B9DE64B-076D-46BC-8EC5-7C51A20F70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360" y="1926336"/>
            <a:ext cx="6400800" cy="48006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D6313AC-6B79-4EA5-8E9A-EA544BA91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68224"/>
            <a:ext cx="5852160" cy="463296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85BD6A7-AE32-4B2C-B31C-D1EB66399BDB}"/>
              </a:ext>
            </a:extLst>
          </p:cNvPr>
          <p:cNvSpPr txBox="1"/>
          <p:nvPr/>
        </p:nvSpPr>
        <p:spPr>
          <a:xfrm>
            <a:off x="243840" y="5330757"/>
            <a:ext cx="5038279" cy="1200329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A </a:t>
            </a:r>
            <a:r>
              <a:rPr lang="nl-NL" sz="2400" b="1" dirty="0" err="1"/>
              <a:t>lay</a:t>
            </a:r>
            <a:r>
              <a:rPr lang="nl-NL" sz="2400" b="1" dirty="0"/>
              <a:t> </a:t>
            </a:r>
            <a:r>
              <a:rPr lang="nl-NL" sz="2400" b="1" dirty="0" err="1"/>
              <a:t>staff</a:t>
            </a:r>
            <a:r>
              <a:rPr lang="nl-NL" sz="2400" b="1" dirty="0"/>
              <a:t> member </a:t>
            </a:r>
            <a:r>
              <a:rPr lang="nl-NL" sz="2400" b="1" dirty="0" err="1"/>
              <a:t>with</a:t>
            </a:r>
            <a:r>
              <a:rPr lang="nl-NL" sz="2400" b="1" dirty="0"/>
              <a:t> Sr. Pauline, Director of </a:t>
            </a:r>
            <a:r>
              <a:rPr lang="nl-NL" sz="2400" b="1" dirty="0" err="1"/>
              <a:t>Nursing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Sr. Elizabeth community leader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8B5D194-BD99-4372-A3B2-20A33DD82053}"/>
              </a:ext>
            </a:extLst>
          </p:cNvPr>
          <p:cNvSpPr txBox="1"/>
          <p:nvPr/>
        </p:nvSpPr>
        <p:spPr>
          <a:xfrm>
            <a:off x="6858000" y="817123"/>
            <a:ext cx="4464996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Sr. Robyn at </a:t>
            </a:r>
            <a:r>
              <a:rPr lang="nl-NL" sz="2400" b="1" dirty="0" err="1"/>
              <a:t>reception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203358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B23013F-277F-4C0C-8BA0-42C29583A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472" y="2715768"/>
            <a:ext cx="5010912" cy="41422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512169-3AFD-4599-8152-542A38B9B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480" y="341376"/>
            <a:ext cx="3304032" cy="375818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0D9430C-A6EE-47EB-85E6-3B3454A0B2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144" y="341376"/>
            <a:ext cx="4669536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4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FE08E25-F803-45E5-AB08-77C021372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24" y="256032"/>
            <a:ext cx="6323584" cy="47426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59B11D-D321-41E7-A0DC-C97033C5FA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736" y="2133600"/>
            <a:ext cx="5766816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8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AD6D66E-3AF4-4062-97E3-15270F205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52" y="0"/>
            <a:ext cx="4108704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1BA953-55DB-471C-A973-0C0DE4CF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325" y="134112"/>
            <a:ext cx="5090358" cy="27919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BAE0E0-5523-413D-8C4C-45657C5624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904" y="2926080"/>
            <a:ext cx="4828032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7C8F58-0CD1-418A-AF4C-0F24BE99DF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058" y="414528"/>
            <a:ext cx="6803136" cy="5102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EBE88C-6E43-417B-A9FF-7CF97EC96A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730752"/>
            <a:ext cx="4047744" cy="303580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955A28-AD8E-4E24-A3A4-D45B9745FF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232" y="137160"/>
            <a:ext cx="2468880" cy="32918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DB4D608-A41B-42E5-BB94-D3B627595F6F}"/>
              </a:ext>
            </a:extLst>
          </p:cNvPr>
          <p:cNvSpPr txBox="1"/>
          <p:nvPr/>
        </p:nvSpPr>
        <p:spPr>
          <a:xfrm>
            <a:off x="5901317" y="5920252"/>
            <a:ext cx="5217398" cy="523220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/>
              <a:t>In a </a:t>
            </a:r>
            <a:r>
              <a:rPr lang="nl-NL" sz="2800" b="1" dirty="0" err="1"/>
              <a:t>nine-seater</a:t>
            </a:r>
            <a:r>
              <a:rPr lang="nl-NL" sz="2800" b="1" dirty="0"/>
              <a:t> </a:t>
            </a:r>
            <a:r>
              <a:rPr lang="nl-NL" sz="2800" b="1" dirty="0" err="1"/>
              <a:t>to</a:t>
            </a:r>
            <a:r>
              <a:rPr lang="nl-NL" sz="2800" b="1" dirty="0"/>
              <a:t> </a:t>
            </a:r>
            <a:r>
              <a:rPr lang="nl-NL" sz="2800" b="1" dirty="0" err="1"/>
              <a:t>Bathurst</a:t>
            </a:r>
            <a:r>
              <a:rPr lang="nl-NL" sz="2800" b="1" dirty="0"/>
              <a:t> Island</a:t>
            </a:r>
          </a:p>
        </p:txBody>
      </p:sp>
    </p:spTree>
    <p:extLst>
      <p:ext uri="{BB962C8B-B14F-4D97-AF65-F5344CB8AC3E}">
        <p14:creationId xmlns:p14="http://schemas.microsoft.com/office/powerpoint/2010/main" val="84502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F56E89-E611-4C66-980C-58B40B62E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34112"/>
            <a:ext cx="5693664" cy="54498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5CD08B3-352E-40D5-9811-360382DCB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544" y="1478280"/>
            <a:ext cx="5998464" cy="503834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9A5FC93-930A-4D1D-AA67-93D770AE16A9}"/>
              </a:ext>
            </a:extLst>
          </p:cNvPr>
          <p:cNvSpPr txBox="1"/>
          <p:nvPr/>
        </p:nvSpPr>
        <p:spPr>
          <a:xfrm>
            <a:off x="6412992" y="377952"/>
            <a:ext cx="4730496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Where</a:t>
            </a:r>
            <a:r>
              <a:rPr lang="nl-NL" sz="2400" b="1" dirty="0"/>
              <a:t> Sr. Anne was </a:t>
            </a:r>
            <a:r>
              <a:rPr lang="nl-NL" sz="2400" b="1" dirty="0" err="1"/>
              <a:t>already</a:t>
            </a:r>
            <a:r>
              <a:rPr lang="nl-NL" sz="2400" b="1" dirty="0"/>
              <a:t> </a:t>
            </a:r>
            <a:r>
              <a:rPr lang="nl-NL" sz="2400" b="1" dirty="0" err="1"/>
              <a:t>waiting</a:t>
            </a:r>
            <a:r>
              <a:rPr lang="nl-NL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84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CD12A5B-BF1B-4862-8076-EB6688E52F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3" y="587829"/>
            <a:ext cx="5408645" cy="40564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C45E4D2-B78E-46FF-87C4-70190D5FA3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355" y="2230016"/>
            <a:ext cx="5635689" cy="422676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0C5BF62-E3DD-4D37-80EC-A50E43413FBE}"/>
              </a:ext>
            </a:extLst>
          </p:cNvPr>
          <p:cNvSpPr txBox="1"/>
          <p:nvPr/>
        </p:nvSpPr>
        <p:spPr>
          <a:xfrm>
            <a:off x="6643990" y="587829"/>
            <a:ext cx="5199667" cy="1200329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Sr Anne brought us to her </a:t>
            </a:r>
            <a:r>
              <a:rPr lang="en-US" sz="2400" b="1" dirty="0" err="1"/>
              <a:t>marvellous</a:t>
            </a:r>
            <a:r>
              <a:rPr lang="en-US" sz="2400" b="1" dirty="0"/>
              <a:t> </a:t>
            </a:r>
            <a:r>
              <a:rPr lang="en-US" sz="2400" b="1" dirty="0" err="1"/>
              <a:t>Patakijiyali</a:t>
            </a:r>
            <a:r>
              <a:rPr lang="en-US" sz="2400" b="1" dirty="0"/>
              <a:t> Museum, which she began in the 1980s. </a:t>
            </a:r>
            <a:endParaRPr lang="nl-NL" sz="24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E0CC7D-A934-420E-9F3B-581D752B7067}"/>
              </a:ext>
            </a:extLst>
          </p:cNvPr>
          <p:cNvSpPr txBox="1"/>
          <p:nvPr/>
        </p:nvSpPr>
        <p:spPr>
          <a:xfrm>
            <a:off x="458656" y="5107022"/>
            <a:ext cx="5298332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Now it is one of the most outstanding socio-ethnic institutions in Australia.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08021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48400BE-0D41-4387-BB91-593AF77DFA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98" y="345232"/>
            <a:ext cx="6108441" cy="45813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C01FC06-A573-4DF6-A2BE-A28CC7B907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61700"/>
            <a:ext cx="5971592" cy="447869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26208A0-42D0-4F9F-876C-6396F15C77C8}"/>
              </a:ext>
            </a:extLst>
          </p:cNvPr>
          <p:cNvSpPr txBox="1"/>
          <p:nvPr/>
        </p:nvSpPr>
        <p:spPr>
          <a:xfrm>
            <a:off x="3511685" y="5189606"/>
            <a:ext cx="5168630" cy="1569660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Sr. </a:t>
            </a:r>
            <a:r>
              <a:rPr lang="nl-NL" sz="2400" b="1" dirty="0" err="1"/>
              <a:t>Marife</a:t>
            </a:r>
            <a:r>
              <a:rPr lang="nl-NL" sz="2400" b="1" dirty="0"/>
              <a:t> </a:t>
            </a:r>
            <a:r>
              <a:rPr lang="nl-NL" sz="2400" b="1" dirty="0" err="1"/>
              <a:t>took</a:t>
            </a:r>
            <a:r>
              <a:rPr lang="nl-NL" sz="2400" b="1" dirty="0"/>
              <a:t> time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reflect</a:t>
            </a:r>
            <a:r>
              <a:rPr lang="nl-NL" sz="2400" b="1" dirty="0"/>
              <a:t> in </a:t>
            </a:r>
            <a:r>
              <a:rPr lang="nl-NL" sz="2400" b="1" dirty="0" err="1"/>
              <a:t>the</a:t>
            </a:r>
            <a:r>
              <a:rPr lang="nl-NL" sz="2400" b="1" dirty="0"/>
              <a:t> room </a:t>
            </a:r>
            <a:r>
              <a:rPr lang="nl-NL" sz="2400" b="1" dirty="0" err="1"/>
              <a:t>where</a:t>
            </a:r>
            <a:r>
              <a:rPr lang="nl-NL" sz="2400" b="1" dirty="0"/>
              <a:t> </a:t>
            </a:r>
            <a:r>
              <a:rPr lang="nl-NL" sz="2400" b="1" dirty="0" err="1"/>
              <a:t>all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names</a:t>
            </a:r>
            <a:r>
              <a:rPr lang="nl-NL" sz="2400" b="1" dirty="0"/>
              <a:t> of </a:t>
            </a:r>
            <a:r>
              <a:rPr lang="nl-NL" sz="2400" b="1" dirty="0" err="1"/>
              <a:t>our</a:t>
            </a:r>
            <a:r>
              <a:rPr lang="nl-NL" sz="2400" b="1" dirty="0"/>
              <a:t> sisters </a:t>
            </a:r>
            <a:r>
              <a:rPr lang="nl-NL" sz="2400" b="1" dirty="0" err="1"/>
              <a:t>who</a:t>
            </a:r>
            <a:r>
              <a:rPr lang="nl-NL" sz="2400" b="1" dirty="0"/>
              <a:t> have </a:t>
            </a:r>
            <a:r>
              <a:rPr lang="nl-NL" sz="2400" b="1" dirty="0" err="1"/>
              <a:t>worked</a:t>
            </a:r>
            <a:r>
              <a:rPr lang="nl-NL" sz="2400" b="1" dirty="0"/>
              <a:t> on </a:t>
            </a:r>
            <a:r>
              <a:rPr lang="nl-NL" sz="2400" b="1" dirty="0" err="1"/>
              <a:t>Bathurst</a:t>
            </a:r>
            <a:r>
              <a:rPr lang="nl-NL" sz="2400" b="1" dirty="0"/>
              <a:t> Island are </a:t>
            </a:r>
            <a:r>
              <a:rPr lang="nl-NL" sz="2400" b="1" dirty="0" err="1"/>
              <a:t>recorded</a:t>
            </a:r>
            <a:r>
              <a:rPr lang="nl-NL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088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96A7524-0949-40A9-B181-BA1CCD74E7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18" y="270587"/>
            <a:ext cx="5872065" cy="44040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73B6DB-1634-41A3-961A-F8F6825B21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30077" y="857251"/>
            <a:ext cx="6857999" cy="51434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65EFF8-5A8E-4367-876D-BB9BC0563F56}"/>
              </a:ext>
            </a:extLst>
          </p:cNvPr>
          <p:cNvSpPr txBox="1"/>
          <p:nvPr/>
        </p:nvSpPr>
        <p:spPr>
          <a:xfrm>
            <a:off x="1249441" y="5037736"/>
            <a:ext cx="5143499" cy="523220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/>
              <a:t> Mass in </a:t>
            </a:r>
            <a:r>
              <a:rPr lang="nl-NL" sz="2800" b="1" dirty="0" err="1"/>
              <a:t>the</a:t>
            </a:r>
            <a:r>
              <a:rPr lang="nl-NL" sz="2800" b="1" dirty="0"/>
              <a:t> </a:t>
            </a:r>
            <a:r>
              <a:rPr lang="nl-NL" sz="2800" b="1" dirty="0" err="1"/>
              <a:t>Aged</a:t>
            </a:r>
            <a:r>
              <a:rPr lang="nl-NL" sz="2800" b="1" dirty="0"/>
              <a:t> Care Centre</a:t>
            </a:r>
          </a:p>
        </p:txBody>
      </p:sp>
    </p:spTree>
    <p:extLst>
      <p:ext uri="{BB962C8B-B14F-4D97-AF65-F5344CB8AC3E}">
        <p14:creationId xmlns:p14="http://schemas.microsoft.com/office/powerpoint/2010/main" val="418499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104C9F3-03F7-4A4C-9C17-4C8B2ACCD2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48" y="280416"/>
            <a:ext cx="6534912" cy="49011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2064E81-3A15-46DC-838F-1B17247418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312" y="2124456"/>
            <a:ext cx="5937504" cy="445312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770086D-ED8D-4B16-8155-129FFDA44216}"/>
              </a:ext>
            </a:extLst>
          </p:cNvPr>
          <p:cNvSpPr txBox="1"/>
          <p:nvPr/>
        </p:nvSpPr>
        <p:spPr>
          <a:xfrm>
            <a:off x="7087443" y="641182"/>
            <a:ext cx="3613242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Time </a:t>
            </a:r>
            <a:r>
              <a:rPr lang="nl-NL" sz="2400" b="1" dirty="0" err="1"/>
              <a:t>to</a:t>
            </a:r>
            <a:r>
              <a:rPr lang="nl-NL" sz="2400" b="1" dirty="0"/>
              <a:t> go </a:t>
            </a:r>
            <a:r>
              <a:rPr lang="nl-NL" sz="2400" b="1" dirty="0" err="1"/>
              <a:t>again</a:t>
            </a:r>
            <a:r>
              <a:rPr lang="nl-NL" sz="2400" b="1" dirty="0"/>
              <a:t>…..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A84D1D-C329-4A21-A423-0980440DD732}"/>
              </a:ext>
            </a:extLst>
          </p:cNvPr>
          <p:cNvSpPr txBox="1"/>
          <p:nvPr/>
        </p:nvSpPr>
        <p:spPr>
          <a:xfrm>
            <a:off x="846306" y="5632315"/>
            <a:ext cx="3171217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 on </a:t>
            </a:r>
            <a:r>
              <a:rPr lang="nl-NL" sz="2400" b="1" dirty="0" err="1"/>
              <a:t>our</a:t>
            </a:r>
            <a:r>
              <a:rPr lang="nl-NL" sz="2400" b="1" dirty="0"/>
              <a:t> way </a:t>
            </a:r>
            <a:r>
              <a:rPr lang="nl-NL" sz="2400" b="1" dirty="0" err="1"/>
              <a:t>to</a:t>
            </a:r>
            <a:r>
              <a:rPr lang="nl-NL" sz="2400" b="1" dirty="0"/>
              <a:t> Darwin</a:t>
            </a:r>
          </a:p>
        </p:txBody>
      </p:sp>
    </p:spTree>
    <p:extLst>
      <p:ext uri="{BB962C8B-B14F-4D97-AF65-F5344CB8AC3E}">
        <p14:creationId xmlns:p14="http://schemas.microsoft.com/office/powerpoint/2010/main" val="64271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632FE43-29F2-4A29-8FC2-D80FF7F630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93" y="-14272"/>
            <a:ext cx="5304551" cy="39784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583547A-C851-4786-AE0B-4643166B3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0"/>
            <a:ext cx="5486400" cy="41148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2233E3-E0E3-415F-85D1-8F81B44724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350" y="2565119"/>
            <a:ext cx="5486400" cy="41148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3F6D8F1-C955-4BC0-80C6-5AB229FBDD6C}"/>
              </a:ext>
            </a:extLst>
          </p:cNvPr>
          <p:cNvSpPr txBox="1"/>
          <p:nvPr/>
        </p:nvSpPr>
        <p:spPr>
          <a:xfrm>
            <a:off x="320772" y="5234509"/>
            <a:ext cx="2928026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Christmas party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Associates</a:t>
            </a:r>
            <a:endParaRPr lang="nl-NL" sz="240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7DB3F1F-A9BC-4309-91BF-0C7816316BD9}"/>
              </a:ext>
            </a:extLst>
          </p:cNvPr>
          <p:cNvSpPr txBox="1"/>
          <p:nvPr/>
        </p:nvSpPr>
        <p:spPr>
          <a:xfrm>
            <a:off x="8995750" y="3284586"/>
            <a:ext cx="3122578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visit to Fr Malcolm Fyfe and Br Ted MSC. </a:t>
            </a:r>
            <a:endParaRPr lang="nl-NL" sz="24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599058E-4540-4E7D-935F-078C2AF92A89}"/>
              </a:ext>
            </a:extLst>
          </p:cNvPr>
          <p:cNvSpPr txBox="1"/>
          <p:nvPr/>
        </p:nvSpPr>
        <p:spPr>
          <a:xfrm>
            <a:off x="8433882" y="5311303"/>
            <a:ext cx="3093396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Fr Roy O’Neill MSC in his </a:t>
            </a:r>
            <a:r>
              <a:rPr lang="nl-NL" sz="2400" b="1" dirty="0" err="1"/>
              <a:t>parish</a:t>
            </a:r>
            <a:r>
              <a:rPr lang="nl-NL" sz="2400" b="1" dirty="0"/>
              <a:t>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28F997D-2DC8-4D4D-AE3E-6956C2F73C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816" y="3650540"/>
            <a:ext cx="3998935" cy="19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306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308</Words>
  <Application>Microsoft Office PowerPoint</Application>
  <PresentationFormat>Breedbeeld</PresentationFormat>
  <Paragraphs>34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 van Dijk</dc:creator>
  <cp:lastModifiedBy>Elly van Dijk</cp:lastModifiedBy>
  <cp:revision>83</cp:revision>
  <dcterms:created xsi:type="dcterms:W3CDTF">2018-02-06T15:28:20Z</dcterms:created>
  <dcterms:modified xsi:type="dcterms:W3CDTF">2018-03-07T11:21:50Z</dcterms:modified>
</cp:coreProperties>
</file>