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7014" y="762000"/>
            <a:ext cx="341973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3983019" cy="3277550"/>
          </a:xfrm>
        </p:spPr>
        <p:txBody>
          <a:bodyPr/>
          <a:lstStyle/>
          <a:p>
            <a:r>
              <a:rPr lang="en-US" dirty="0" smtClean="0"/>
              <a:t>Visitation in South Sudan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3962400" cy="1752600"/>
          </a:xfrm>
        </p:spPr>
        <p:txBody>
          <a:bodyPr/>
          <a:lstStyle/>
          <a:p>
            <a:r>
              <a:rPr lang="en-US" dirty="0" smtClean="0"/>
              <a:t>13 to 24 February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Rooms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107532"/>
            <a:ext cx="3803650" cy="28527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Inside one of the rooms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05547"/>
            <a:ext cx="3800475" cy="2850356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72844"/>
          </a:xfrm>
        </p:spPr>
        <p:txBody>
          <a:bodyPr/>
          <a:lstStyle/>
          <a:p>
            <a:r>
              <a:rPr lang="en-US" sz="2400" dirty="0" smtClean="0"/>
              <a:t>OLSH Compound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43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the way to the showers and toilets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107532"/>
            <a:ext cx="3803650" cy="28527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Community meeting under a mango tree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3048000"/>
            <a:ext cx="3636098" cy="3066653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72844"/>
          </a:xfrm>
        </p:spPr>
        <p:txBody>
          <a:bodyPr/>
          <a:lstStyle/>
          <a:p>
            <a:r>
              <a:rPr lang="en-US" sz="2400" dirty="0" smtClean="0"/>
              <a:t>OLSH Compound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87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77644"/>
          </a:xfrm>
        </p:spPr>
        <p:txBody>
          <a:bodyPr/>
          <a:lstStyle/>
          <a:p>
            <a:r>
              <a:rPr lang="en-US" sz="3200" dirty="0" smtClean="0"/>
              <a:t>FDNSC </a:t>
            </a:r>
            <a:r>
              <a:rPr lang="en-US" sz="3200" dirty="0" err="1" smtClean="0"/>
              <a:t>Mapuordit</a:t>
            </a:r>
            <a:r>
              <a:rPr lang="en-US" sz="3200" dirty="0" smtClean="0"/>
              <a:t> Community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2239963"/>
            <a:ext cx="2907506" cy="387667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97" y="2239963"/>
            <a:ext cx="2907506" cy="3876675"/>
          </a:xfr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840890" y="1524000"/>
            <a:ext cx="7756263" cy="252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 smtClean="0"/>
              <a:t>Sr</a:t>
            </a:r>
            <a:r>
              <a:rPr lang="en-US" sz="1800" dirty="0" smtClean="0"/>
              <a:t> Wendy Violet and </a:t>
            </a:r>
            <a:r>
              <a:rPr lang="en-US" sz="1800" dirty="0" err="1" smtClean="0"/>
              <a:t>Sr</a:t>
            </a:r>
            <a:r>
              <a:rPr lang="en-US" sz="1800" dirty="0" smtClean="0"/>
              <a:t> Rita </a:t>
            </a:r>
            <a:r>
              <a:rPr lang="en-US" sz="1800" dirty="0" err="1" smtClean="0"/>
              <a:t>Grunke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27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895600" y="3733800"/>
            <a:ext cx="2055813" cy="2362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Voyage</a:t>
            </a:r>
            <a:br>
              <a:rPr lang="en-US" sz="2000" dirty="0" smtClean="0"/>
            </a:br>
            <a:r>
              <a:rPr lang="en-US" sz="2000" dirty="0" smtClean="0"/>
              <a:t>Rome to Juba via Addis Ababa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62000" y="381000"/>
            <a:ext cx="3657600" cy="376282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52400" y="5819702"/>
            <a:ext cx="1895475" cy="9128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13 February 2018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60764"/>
            <a:ext cx="3761509" cy="501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5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0" y="5105400"/>
            <a:ext cx="8001000" cy="14478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In Juba, we were welcomed by Fr Christian, Vice Provincial of the </a:t>
            </a:r>
            <a:r>
              <a:rPr lang="en-US" sz="2000" dirty="0" err="1" smtClean="0"/>
              <a:t>Comboni</a:t>
            </a:r>
            <a:r>
              <a:rPr lang="en-US" sz="2000" dirty="0" smtClean="0"/>
              <a:t> Missionaries in South Sudan and other </a:t>
            </a:r>
            <a:r>
              <a:rPr lang="en-US" sz="2000" dirty="0" err="1" smtClean="0"/>
              <a:t>Comboni</a:t>
            </a:r>
            <a:r>
              <a:rPr lang="en-US" sz="2000" dirty="0" smtClean="0"/>
              <a:t> Missionaries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685800" y="228600"/>
            <a:ext cx="3886200" cy="9906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Sr</a:t>
            </a:r>
            <a:r>
              <a:rPr lang="en-US" sz="2000" dirty="0" smtClean="0"/>
              <a:t> </a:t>
            </a:r>
            <a:r>
              <a:rPr lang="en-US" sz="2000" dirty="0" err="1" smtClean="0"/>
              <a:t>Marife</a:t>
            </a:r>
            <a:r>
              <a:rPr lang="en-US" sz="2000" dirty="0" smtClean="0"/>
              <a:t> with Fr Christian and Br Pepo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3124200" cy="4167461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5486400" y="228600"/>
            <a:ext cx="2736850" cy="762000"/>
          </a:xfrm>
        </p:spPr>
        <p:txBody>
          <a:bodyPr/>
          <a:lstStyle/>
          <a:p>
            <a:r>
              <a:rPr lang="en-US" sz="2000" dirty="0" err="1" smtClean="0"/>
              <a:t>Sr</a:t>
            </a:r>
            <a:r>
              <a:rPr lang="en-US" sz="2000" dirty="0" smtClean="0"/>
              <a:t> Merle with Fr Salvatore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023897" cy="4038600"/>
          </a:xfrm>
        </p:spPr>
      </p:pic>
    </p:spTree>
    <p:extLst>
      <p:ext uri="{BB962C8B-B14F-4D97-AF65-F5344CB8AC3E}">
        <p14:creationId xmlns:p14="http://schemas.microsoft.com/office/powerpoint/2010/main" val="7094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1" y="570156"/>
            <a:ext cx="7541110" cy="1182444"/>
          </a:xfrm>
        </p:spPr>
        <p:txBody>
          <a:bodyPr/>
          <a:lstStyle/>
          <a:p>
            <a:pPr algn="l"/>
            <a:r>
              <a:rPr lang="en-US" sz="2000" dirty="0" smtClean="0"/>
              <a:t>On 14 Feb, Ash Wednesday, we arrived in Rumbek and we were met by </a:t>
            </a:r>
            <a:r>
              <a:rPr lang="en-US" sz="2000" dirty="0" err="1" smtClean="0"/>
              <a:t>Sr</a:t>
            </a:r>
            <a:r>
              <a:rPr lang="en-US" sz="2000" dirty="0" smtClean="0"/>
              <a:t> Rita.  There we had a chance to have a short meeting (under a mango tree) with Fr John </a:t>
            </a:r>
            <a:r>
              <a:rPr lang="en-US" sz="2000" dirty="0" err="1" smtClean="0"/>
              <a:t>Mathiang</a:t>
            </a:r>
            <a:r>
              <a:rPr lang="en-US" sz="2000" dirty="0" smtClean="0"/>
              <a:t>, Diocesan Coordinator of Rumbek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2239963"/>
            <a:ext cx="2907506" cy="387667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97" y="2239963"/>
            <a:ext cx="2907506" cy="3876675"/>
          </a:xfrm>
        </p:spPr>
      </p:pic>
    </p:spTree>
    <p:extLst>
      <p:ext uri="{BB962C8B-B14F-4D97-AF65-F5344CB8AC3E}">
        <p14:creationId xmlns:p14="http://schemas.microsoft.com/office/powerpoint/2010/main" val="21384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72844"/>
          </a:xfrm>
        </p:spPr>
        <p:txBody>
          <a:bodyPr/>
          <a:lstStyle/>
          <a:p>
            <a:r>
              <a:rPr lang="en-US" sz="2000" dirty="0" smtClean="0"/>
              <a:t>Then, it was time for the 3 hour bumpy ride to </a:t>
            </a:r>
            <a:r>
              <a:rPr lang="en-US" sz="2000" dirty="0" err="1" smtClean="0"/>
              <a:t>Mapuordit</a:t>
            </a:r>
            <a:r>
              <a:rPr lang="en-US" sz="2000" dirty="0" smtClean="0"/>
              <a:t>… by the time we arrived, we did not only have ashes on our foreheads…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4572001" cy="34290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19200"/>
            <a:ext cx="2907506" cy="3876675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81600" y="5105400"/>
            <a:ext cx="365759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dirty="0" smtClean="0"/>
              <a:t>Guess what she is carrying!!!</a:t>
            </a:r>
          </a:p>
          <a:p>
            <a:pPr algn="l"/>
            <a:r>
              <a:rPr lang="en-US" sz="2000" dirty="0" smtClean="0"/>
              <a:t>No…that is not her luggage!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47800"/>
            <a:ext cx="365759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dirty="0" smtClean="0"/>
              <a:t>The very sturdy car of the OLSH in </a:t>
            </a:r>
            <a:r>
              <a:rPr lang="en-US" sz="2000" dirty="0" err="1" smtClean="0"/>
              <a:t>Mapuordit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78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We finally arrived to the OLSH Compound, </a:t>
            </a:r>
            <a:r>
              <a:rPr lang="en-US" sz="2000" dirty="0" err="1" smtClean="0"/>
              <a:t>Mapuordit</a:t>
            </a:r>
            <a:r>
              <a:rPr lang="en-US" sz="2000" dirty="0"/>
              <a:t> </a:t>
            </a:r>
            <a:r>
              <a:rPr lang="en-US" sz="2000" dirty="0" smtClean="0"/>
              <a:t>where we were lovingly welcomed by </a:t>
            </a:r>
            <a:r>
              <a:rPr lang="en-US" sz="2000" dirty="0" err="1" smtClean="0"/>
              <a:t>Sr</a:t>
            </a:r>
            <a:r>
              <a:rPr lang="en-US" sz="2000" dirty="0" smtClean="0"/>
              <a:t> Wendy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39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72844"/>
          </a:xfrm>
        </p:spPr>
        <p:txBody>
          <a:bodyPr/>
          <a:lstStyle/>
          <a:p>
            <a:r>
              <a:rPr lang="en-US" sz="2400" dirty="0" smtClean="0"/>
              <a:t>OLSH Compound</a:t>
            </a:r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Dining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107532"/>
            <a:ext cx="3803650" cy="2852737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Evening meals outside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05547"/>
            <a:ext cx="3800475" cy="2850356"/>
          </a:xfrm>
        </p:spPr>
      </p:pic>
    </p:spTree>
    <p:extLst>
      <p:ext uri="{BB962C8B-B14F-4D97-AF65-F5344CB8AC3E}">
        <p14:creationId xmlns:p14="http://schemas.microsoft.com/office/powerpoint/2010/main" val="26258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Chapel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107532"/>
            <a:ext cx="3803650" cy="28527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Inside the Chapel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05547"/>
            <a:ext cx="3800475" cy="2850356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72844"/>
          </a:xfrm>
        </p:spPr>
        <p:txBody>
          <a:bodyPr/>
          <a:lstStyle/>
          <a:p>
            <a:r>
              <a:rPr lang="en-US" sz="2400" dirty="0" smtClean="0"/>
              <a:t>OLSH Compound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95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427</TotalTime>
  <Words>209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Visitation in South Sudan</vt:lpstr>
      <vt:lpstr>FDNSC Mapuordit Community</vt:lpstr>
      <vt:lpstr>Voyage Rome to Juba via Addis Ababa</vt:lpstr>
      <vt:lpstr>In Juba, we were welcomed by Fr Christian, Vice Provincial of the Comboni Missionaries in South Sudan and other Comboni Missionaries</vt:lpstr>
      <vt:lpstr>On 14 Feb, Ash Wednesday, we arrived in Rumbek and we were met by Sr Rita.  There we had a chance to have a short meeting (under a mango tree) with Fr John Mathiang, Diocesan Coordinator of Rumbek</vt:lpstr>
      <vt:lpstr>Then, it was time for the 3 hour bumpy ride to Mapuordit… by the time we arrived, we did not only have ashes on our foreheads…</vt:lpstr>
      <vt:lpstr>We finally arrived to the OLSH Compound, Mapuordit where we were lovingly welcomed by Sr Wendy</vt:lpstr>
      <vt:lpstr>OLSH Compound</vt:lpstr>
      <vt:lpstr>OLSH Compound</vt:lpstr>
      <vt:lpstr>OLSH Compound</vt:lpstr>
      <vt:lpstr>OLSH Compound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Visitation in South Sudan</dc:title>
  <dc:creator>Utente</dc:creator>
  <cp:lastModifiedBy>Utente</cp:lastModifiedBy>
  <cp:revision>39</cp:revision>
  <dcterms:created xsi:type="dcterms:W3CDTF">2018-03-27T14:52:40Z</dcterms:created>
  <dcterms:modified xsi:type="dcterms:W3CDTF">2018-04-05T16:40:12Z</dcterms:modified>
</cp:coreProperties>
</file>